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3" r:id="rId2"/>
    <p:sldId id="311" r:id="rId3"/>
    <p:sldId id="325" r:id="rId4"/>
    <p:sldId id="312" r:id="rId5"/>
    <p:sldId id="314" r:id="rId6"/>
    <p:sldId id="327" r:id="rId7"/>
    <p:sldId id="315" r:id="rId8"/>
    <p:sldId id="328" r:id="rId9"/>
    <p:sldId id="319" r:id="rId10"/>
    <p:sldId id="320" r:id="rId11"/>
    <p:sldId id="321" r:id="rId12"/>
    <p:sldId id="322" r:id="rId13"/>
    <p:sldId id="323" r:id="rId14"/>
    <p:sldId id="326" r:id="rId15"/>
    <p:sldId id="324" r:id="rId16"/>
    <p:sldId id="329" r:id="rId17"/>
    <p:sldId id="330" r:id="rId18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  <a:srgbClr val="00FFFF"/>
    <a:srgbClr val="FFFF99"/>
    <a:srgbClr val="FF9900"/>
    <a:srgbClr val="FF3300"/>
    <a:srgbClr val="FFCC66"/>
    <a:srgbClr val="FFFF66"/>
    <a:srgbClr val="00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76" y="126"/>
      </p:cViewPr>
      <p:guideLst>
        <p:guide orient="horz" pos="217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e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7" Type="http://schemas.openxmlformats.org/officeDocument/2006/relationships/image" Target="../media/image69.e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68.e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e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image" Target="../media/image85.wmf"/><Relationship Id="rId7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4" Type="http://schemas.openxmlformats.org/officeDocument/2006/relationships/image" Target="../media/image86.wmf"/><Relationship Id="rId9" Type="http://schemas.openxmlformats.org/officeDocument/2006/relationships/image" Target="../media/image9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41.wmf"/><Relationship Id="rId7" Type="http://schemas.openxmlformats.org/officeDocument/2006/relationships/image" Target="../media/image43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2.wmf"/><Relationship Id="rId11" Type="http://schemas.openxmlformats.org/officeDocument/2006/relationships/image" Target="../media/image47.wmf"/><Relationship Id="rId5" Type="http://schemas.openxmlformats.org/officeDocument/2006/relationships/image" Target="../media/image32.wmf"/><Relationship Id="rId10" Type="http://schemas.openxmlformats.org/officeDocument/2006/relationships/image" Target="../media/image46.wmf"/><Relationship Id="rId4" Type="http://schemas.openxmlformats.org/officeDocument/2006/relationships/image" Target="../media/image31.wmf"/><Relationship Id="rId9" Type="http://schemas.openxmlformats.org/officeDocument/2006/relationships/image" Target="../media/image4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59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8.wmf"/><Relationship Id="rId2" Type="http://schemas.openxmlformats.org/officeDocument/2006/relationships/image" Target="../media/image49.wmf"/><Relationship Id="rId16" Type="http://schemas.openxmlformats.org/officeDocument/2006/relationships/image" Target="../media/image62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11" Type="http://schemas.openxmlformats.org/officeDocument/2006/relationships/image" Target="../media/image57.wmf"/><Relationship Id="rId5" Type="http://schemas.openxmlformats.org/officeDocument/2006/relationships/image" Target="../media/image52.wmf"/><Relationship Id="rId15" Type="http://schemas.openxmlformats.org/officeDocument/2006/relationships/image" Target="../media/image61.wmf"/><Relationship Id="rId10" Type="http://schemas.openxmlformats.org/officeDocument/2006/relationships/image" Target="../media/image12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Relationship Id="rId14" Type="http://schemas.openxmlformats.org/officeDocument/2006/relationships/image" Target="../media/image6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50.wmf"/><Relationship Id="rId7" Type="http://schemas.openxmlformats.org/officeDocument/2006/relationships/image" Target="../media/image31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10" Type="http://schemas.openxmlformats.org/officeDocument/2006/relationships/image" Target="../media/image43.wmf"/><Relationship Id="rId4" Type="http://schemas.openxmlformats.org/officeDocument/2006/relationships/image" Target="../media/image51.wmf"/><Relationship Id="rId9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67.wmf"/><Relationship Id="rId7" Type="http://schemas.openxmlformats.org/officeDocument/2006/relationships/image" Target="../media/image32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31.wmf"/><Relationship Id="rId5" Type="http://schemas.openxmlformats.org/officeDocument/2006/relationships/image" Target="../media/image69.emf"/><Relationship Id="rId4" Type="http://schemas.openxmlformats.org/officeDocument/2006/relationships/image" Target="../media/image68.emf"/><Relationship Id="rId9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72.wmf"/><Relationship Id="rId7" Type="http://schemas.openxmlformats.org/officeDocument/2006/relationships/image" Target="../media/image9.e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/>
            </a:lvl1pPr>
          </a:lstStyle>
          <a:p>
            <a:pPr>
              <a:defRPr/>
            </a:pPr>
            <a:fld id="{902E8DBF-CF46-4555-8C1D-EC3D20D10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B94F1D1-2008-42A6-84D5-D20F3ACEAC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15930B8-F959-4013-AD98-15030298E3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9F87008-FA61-4670-B727-E6A3CBF190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E4B528DD-6AB4-4CF3-A9EE-422EF21286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902EFAD-7351-4760-93FE-ECDEB3BD93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8DAFA7A-D881-4D4D-9421-CB6742AC1C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B039F9C-343B-472E-A322-582C2DE72E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71D066E-3690-40CC-B2F8-FCFF389A4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8940BF8-7724-45A5-9082-3D12EE8447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D099907-CEBB-4211-8F03-F1D09DA06F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9D151FC-AA8A-408C-955F-016134D34F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80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76.bin"/><Relationship Id="rId21" Type="http://schemas.openxmlformats.org/officeDocument/2006/relationships/image" Target="../media/image73.emf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e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9.bin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1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83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7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74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9.e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5" Type="http://schemas.openxmlformats.org/officeDocument/2006/relationships/oleObject" Target="../embeddings/oleObject75.bin"/><Relationship Id="rId10" Type="http://schemas.openxmlformats.org/officeDocument/2006/relationships/image" Target="../media/image83.wmf"/><Relationship Id="rId4" Type="http://schemas.openxmlformats.org/officeDocument/2006/relationships/image" Target="../media/image80.wmf"/><Relationship Id="rId9" Type="http://schemas.openxmlformats.org/officeDocument/2006/relationships/oleObject" Target="../embeddings/oleObject93.bin"/><Relationship Id="rId14" Type="http://schemas.openxmlformats.org/officeDocument/2006/relationships/image" Target="../media/image68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96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9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9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92.wmf"/><Relationship Id="rId4" Type="http://schemas.openxmlformats.org/officeDocument/2006/relationships/image" Target="../media/image89.wmf"/><Relationship Id="rId9" Type="http://schemas.openxmlformats.org/officeDocument/2006/relationships/oleObject" Target="../embeddings/oleObject102.bin"/><Relationship Id="rId14" Type="http://schemas.openxmlformats.org/officeDocument/2006/relationships/image" Target="../media/image9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96.wmf"/><Relationship Id="rId5" Type="http://schemas.openxmlformats.org/officeDocument/2006/relationships/oleObject" Target="../embeddings/oleObject106.bin"/><Relationship Id="rId4" Type="http://schemas.openxmlformats.org/officeDocument/2006/relationships/image" Target="../media/image9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98.bin"/><Relationship Id="rId18" Type="http://schemas.openxmlformats.org/officeDocument/2006/relationships/image" Target="../media/image98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7.wmf"/><Relationship Id="rId20" Type="http://schemas.openxmlformats.org/officeDocument/2006/relationships/image" Target="../media/image99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07.bin"/><Relationship Id="rId10" Type="http://schemas.openxmlformats.org/officeDocument/2006/relationships/image" Target="../media/image86.wmf"/><Relationship Id="rId19" Type="http://schemas.openxmlformats.org/officeDocument/2006/relationships/oleObject" Target="../embeddings/oleObject109.bin"/><Relationship Id="rId4" Type="http://schemas.openxmlformats.org/officeDocument/2006/relationships/image" Target="../media/image95.wmf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8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7" Type="http://schemas.openxmlformats.org/officeDocument/2006/relationships/image" Target="../media/image105.emf"/><Relationship Id="rId2" Type="http://schemas.openxmlformats.org/officeDocument/2006/relationships/image" Target="../media/image10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emf"/><Relationship Id="rId26" Type="http://schemas.openxmlformats.org/officeDocument/2006/relationships/image" Target="../media/image13.wmf"/><Relationship Id="rId39" Type="http://schemas.openxmlformats.org/officeDocument/2006/relationships/oleObject" Target="../embeddings/oleObject19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7.wmf"/><Relationship Id="rId42" Type="http://schemas.openxmlformats.org/officeDocument/2006/relationships/image" Target="../media/image21.em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image" Target="../media/image16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20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36" Type="http://schemas.openxmlformats.org/officeDocument/2006/relationships/image" Target="../media/image18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Relationship Id="rId35" Type="http://schemas.openxmlformats.org/officeDocument/2006/relationships/oleObject" Target="../embeddings/oleObject17.bin"/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Relationship Id="rId9" Type="http://schemas.openxmlformats.org/officeDocument/2006/relationships/image" Target="../media/image2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3.wmf"/><Relationship Id="rId26" Type="http://schemas.openxmlformats.org/officeDocument/2006/relationships/image" Target="../media/image37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1.bin"/><Relationship Id="rId25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36.wmf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image" Target="../media/image38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20" Type="http://schemas.openxmlformats.org/officeDocument/2006/relationships/image" Target="../media/image4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47.wmf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6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2.wmf"/><Relationship Id="rId22" Type="http://schemas.openxmlformats.org/officeDocument/2006/relationships/image" Target="../media/image46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5.wmf"/><Relationship Id="rId26" Type="http://schemas.openxmlformats.org/officeDocument/2006/relationships/image" Target="../media/image58.wmf"/><Relationship Id="rId21" Type="http://schemas.openxmlformats.org/officeDocument/2006/relationships/oleObject" Target="../embeddings/oleObject56.bin"/><Relationship Id="rId34" Type="http://schemas.openxmlformats.org/officeDocument/2006/relationships/image" Target="../media/image62.wmf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52.wmf"/><Relationship Id="rId17" Type="http://schemas.openxmlformats.org/officeDocument/2006/relationships/oleObject" Target="../embeddings/oleObject54.bin"/><Relationship Id="rId25" Type="http://schemas.openxmlformats.org/officeDocument/2006/relationships/oleObject" Target="../embeddings/oleObject58.bin"/><Relationship Id="rId33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4.wmf"/><Relationship Id="rId20" Type="http://schemas.openxmlformats.org/officeDocument/2006/relationships/image" Target="../media/image56.wmf"/><Relationship Id="rId29" Type="http://schemas.openxmlformats.org/officeDocument/2006/relationships/oleObject" Target="../embeddings/oleObject6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51.bin"/><Relationship Id="rId24" Type="http://schemas.openxmlformats.org/officeDocument/2006/relationships/image" Target="../media/image57.wmf"/><Relationship Id="rId32" Type="http://schemas.openxmlformats.org/officeDocument/2006/relationships/image" Target="../media/image61.wmf"/><Relationship Id="rId37" Type="http://schemas.openxmlformats.org/officeDocument/2006/relationships/oleObject" Target="../embeddings/oleObject65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23" Type="http://schemas.openxmlformats.org/officeDocument/2006/relationships/oleObject" Target="../embeddings/oleObject57.bin"/><Relationship Id="rId28" Type="http://schemas.openxmlformats.org/officeDocument/2006/relationships/image" Target="../media/image59.wmf"/><Relationship Id="rId36" Type="http://schemas.openxmlformats.org/officeDocument/2006/relationships/oleObject" Target="../embeddings/oleObject64.bin"/><Relationship Id="rId10" Type="http://schemas.openxmlformats.org/officeDocument/2006/relationships/image" Target="../media/image51.wmf"/><Relationship Id="rId19" Type="http://schemas.openxmlformats.org/officeDocument/2006/relationships/oleObject" Target="../embeddings/oleObject55.bin"/><Relationship Id="rId31" Type="http://schemas.openxmlformats.org/officeDocument/2006/relationships/oleObject" Target="../embeddings/oleObject61.bin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3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59.bin"/><Relationship Id="rId30" Type="http://schemas.openxmlformats.org/officeDocument/2006/relationships/image" Target="../media/image60.wmf"/><Relationship Id="rId35" Type="http://schemas.openxmlformats.org/officeDocument/2006/relationships/oleObject" Target="../embeddings/oleObject63.bin"/><Relationship Id="rId8" Type="http://schemas.openxmlformats.org/officeDocument/2006/relationships/image" Target="../media/image50.wmf"/><Relationship Id="rId3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47.bin"/><Relationship Id="rId21" Type="http://schemas.openxmlformats.org/officeDocument/2006/relationships/oleObject" Target="../embeddings/oleObject70.bin"/><Relationship Id="rId7" Type="http://schemas.openxmlformats.org/officeDocument/2006/relationships/oleObject" Target="../embeddings/oleObject49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51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48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4.wmf"/><Relationship Id="rId22" Type="http://schemas.openxmlformats.org/officeDocument/2006/relationships/image" Target="../media/image4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69.emf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2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66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40.bin"/><Relationship Id="rId10" Type="http://schemas.openxmlformats.org/officeDocument/2006/relationships/image" Target="../media/image68.emf"/><Relationship Id="rId19" Type="http://schemas.openxmlformats.org/officeDocument/2006/relationships/oleObject" Target="../embeddings/oleObject70.bin"/><Relationship Id="rId4" Type="http://schemas.openxmlformats.org/officeDocument/2006/relationships/image" Target="../media/image65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7643813" y="4165601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10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14343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4" y="3694114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8DAFA7A-D881-4D4D-9421-CB6742AC1CB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sp>
        <p:nvSpPr>
          <p:cNvPr id="7180" name="Rectangle 7"/>
          <p:cNvSpPr>
            <a:spLocks noChangeArrowheads="1"/>
          </p:cNvSpPr>
          <p:nvPr/>
        </p:nvSpPr>
        <p:spPr bwMode="auto">
          <a:xfrm>
            <a:off x="363277" y="1283341"/>
            <a:ext cx="32989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Consider the right edge       :</a:t>
            </a:r>
          </a:p>
        </p:txBody>
      </p:sp>
      <p:sp>
        <p:nvSpPr>
          <p:cNvPr id="7181" name="Rectangle 9"/>
          <p:cNvSpPr>
            <a:spLocks noChangeArrowheads="1"/>
          </p:cNvSpPr>
          <p:nvPr/>
        </p:nvSpPr>
        <p:spPr bwMode="auto">
          <a:xfrm>
            <a:off x="446583" y="4847419"/>
            <a:ext cx="25218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Therefore, we have:</a:t>
            </a:r>
          </a:p>
        </p:txBody>
      </p:sp>
      <p:graphicFrame>
        <p:nvGraphicFramePr>
          <p:cNvPr id="71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402908"/>
              </p:ext>
            </p:extLst>
          </p:nvPr>
        </p:nvGraphicFramePr>
        <p:xfrm>
          <a:off x="3071647" y="1209202"/>
          <a:ext cx="404813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" imgW="190440" imgH="228600" progId="Equation.DSMT4">
                  <p:embed/>
                </p:oleObj>
              </mc:Choice>
              <mc:Fallback>
                <p:oleObj name="Equation" r:id="rId3" imgW="19044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647" y="1209202"/>
                        <a:ext cx="404813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180811"/>
              </p:ext>
            </p:extLst>
          </p:nvPr>
        </p:nvGraphicFramePr>
        <p:xfrm>
          <a:off x="2280077" y="2047164"/>
          <a:ext cx="1487305" cy="1733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927000" imgH="1066680" progId="Equation.DSMT4">
                  <p:embed/>
                </p:oleObj>
              </mc:Choice>
              <mc:Fallback>
                <p:oleObj name="Equation" r:id="rId5" imgW="927000" imgH="10666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0077" y="2047164"/>
                        <a:ext cx="1487305" cy="17337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420560"/>
              </p:ext>
            </p:extLst>
          </p:nvPr>
        </p:nvGraphicFramePr>
        <p:xfrm>
          <a:off x="2052638" y="5372100"/>
          <a:ext cx="7885112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7" imgW="4559040" imgH="685800" progId="Equation.DSMT4">
                  <p:embed/>
                </p:oleObj>
              </mc:Choice>
              <mc:Fallback>
                <p:oleObj name="Equation" r:id="rId7" imgW="4559040" imgH="6858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5372100"/>
                        <a:ext cx="7885112" cy="119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2798609-69EF-44B5-7EF7-A69DF49D3128}"/>
              </a:ext>
            </a:extLst>
          </p:cNvPr>
          <p:cNvGrpSpPr/>
          <p:nvPr/>
        </p:nvGrpSpPr>
        <p:grpSpPr>
          <a:xfrm>
            <a:off x="4922670" y="1003325"/>
            <a:ext cx="2327276" cy="2606962"/>
            <a:chOff x="3987799" y="1071563"/>
            <a:chExt cx="2327276" cy="2606962"/>
          </a:xfrm>
        </p:grpSpPr>
        <p:sp>
          <p:nvSpPr>
            <p:cNvPr id="3" name="Line 8">
              <a:extLst>
                <a:ext uri="{FF2B5EF4-FFF2-40B4-BE49-F238E27FC236}">
                  <a16:creationId xmlns:a16="http://schemas.microsoft.com/office/drawing/2014/main" id="{419C2B2D-1592-6935-A3A4-A386CA8FF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21353" y="2502544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0BD7D453-F9F4-637D-0A17-9871F63F1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9302" y="1996132"/>
              <a:ext cx="939801" cy="1020761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5" name="Line 10">
              <a:extLst>
                <a:ext uri="{FF2B5EF4-FFF2-40B4-BE49-F238E27FC236}">
                  <a16:creationId xmlns:a16="http://schemas.microsoft.com/office/drawing/2014/main" id="{8D630143-ABA8-8A83-850C-C6FFB3D37C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0790" y="1421458"/>
              <a:ext cx="0" cy="3247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11">
              <a:extLst>
                <a:ext uri="{FF2B5EF4-FFF2-40B4-BE49-F238E27FC236}">
                  <a16:creationId xmlns:a16="http://schemas.microsoft.com/office/drawing/2014/main" id="{6170951E-92D3-D5BE-0BE4-ABE874C357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56203" y="1870720"/>
              <a:ext cx="314325" cy="42862"/>
              <a:chOff x="4257" y="2470"/>
              <a:chExt cx="295" cy="0"/>
            </a:xfrm>
          </p:grpSpPr>
          <p:sp>
            <p:nvSpPr>
              <p:cNvPr id="30" name="Line 12">
                <a:extLst>
                  <a:ext uri="{FF2B5EF4-FFF2-40B4-BE49-F238E27FC236}">
                    <a16:creationId xmlns:a16="http://schemas.microsoft.com/office/drawing/2014/main" id="{99D923CA-4743-035F-B4DD-511F9E4D65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3">
                <a:extLst>
                  <a:ext uri="{FF2B5EF4-FFF2-40B4-BE49-F238E27FC236}">
                    <a16:creationId xmlns:a16="http://schemas.microsoft.com/office/drawing/2014/main" id="{08311A0B-3F5D-221C-4D27-BDC0AD40C7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7" name="Object 14">
              <a:extLst>
                <a:ext uri="{FF2B5EF4-FFF2-40B4-BE49-F238E27FC236}">
                  <a16:creationId xmlns:a16="http://schemas.microsoft.com/office/drawing/2014/main" id="{38D06985-66BF-E537-CB72-DA2DCED96CC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3556726"/>
                </p:ext>
              </p:extLst>
            </p:nvPr>
          </p:nvGraphicFramePr>
          <p:xfrm>
            <a:off x="5689603" y="1535758"/>
            <a:ext cx="414338" cy="434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5" name="Equation" r:id="rId9" imgW="253800" imgH="266400" progId="Equation.DSMT4">
                    <p:embed/>
                  </p:oleObj>
                </mc:Choice>
                <mc:Fallback>
                  <p:oleObj name="Equation" r:id="rId9" imgW="253800" imgH="266400" progId="Equation.DSMT4">
                    <p:embed/>
                    <p:pic>
                      <p:nvPicPr>
                        <p:cNvPr id="1036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9603" y="1535758"/>
                          <a:ext cx="414338" cy="4349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Group 15">
              <a:extLst>
                <a:ext uri="{FF2B5EF4-FFF2-40B4-BE49-F238E27FC236}">
                  <a16:creationId xmlns:a16="http://schemas.microsoft.com/office/drawing/2014/main" id="{7694E8E8-2697-516B-8CA0-442F2C41E59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4060828" y="2481906"/>
              <a:ext cx="784224" cy="42863"/>
              <a:chOff x="4257" y="2470"/>
              <a:chExt cx="295" cy="0"/>
            </a:xfrm>
          </p:grpSpPr>
          <p:sp>
            <p:nvSpPr>
              <p:cNvPr id="28" name="Line 16">
                <a:extLst>
                  <a:ext uri="{FF2B5EF4-FFF2-40B4-BE49-F238E27FC236}">
                    <a16:creationId xmlns:a16="http://schemas.microsoft.com/office/drawing/2014/main" id="{7AC10975-4FBA-CD6E-D8B6-C7E228C14A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7">
                <a:extLst>
                  <a:ext uri="{FF2B5EF4-FFF2-40B4-BE49-F238E27FC236}">
                    <a16:creationId xmlns:a16="http://schemas.microsoft.com/office/drawing/2014/main" id="{61BD9F01-2F1C-C628-442D-DF9798AD0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8">
              <a:extLst>
                <a:ext uri="{FF2B5EF4-FFF2-40B4-BE49-F238E27FC236}">
                  <a16:creationId xmlns:a16="http://schemas.microsoft.com/office/drawing/2014/main" id="{0CB990DE-7C77-B95B-D5FC-7262D1034DD6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5162554" y="2446981"/>
              <a:ext cx="784224" cy="42863"/>
              <a:chOff x="4257" y="2470"/>
              <a:chExt cx="295" cy="0"/>
            </a:xfrm>
          </p:grpSpPr>
          <p:sp>
            <p:nvSpPr>
              <p:cNvPr id="26" name="Line 19">
                <a:extLst>
                  <a:ext uri="{FF2B5EF4-FFF2-40B4-BE49-F238E27FC236}">
                    <a16:creationId xmlns:a16="http://schemas.microsoft.com/office/drawing/2014/main" id="{F351B8DC-B48D-6105-D253-9052BE17A0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20">
                <a:extLst>
                  <a:ext uri="{FF2B5EF4-FFF2-40B4-BE49-F238E27FC236}">
                    <a16:creationId xmlns:a16="http://schemas.microsoft.com/office/drawing/2014/main" id="{B6683158-93B3-2F09-6C8B-48F03203AB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1">
              <a:extLst>
                <a:ext uri="{FF2B5EF4-FFF2-40B4-BE49-F238E27FC236}">
                  <a16:creationId xmlns:a16="http://schemas.microsoft.com/office/drawing/2014/main" id="{4AA37A4F-6C5E-424B-35D7-38366AAFA33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4591052" y="1877070"/>
              <a:ext cx="314325" cy="42862"/>
              <a:chOff x="4257" y="2470"/>
              <a:chExt cx="295" cy="0"/>
            </a:xfrm>
          </p:grpSpPr>
          <p:sp>
            <p:nvSpPr>
              <p:cNvPr id="24" name="Line 22">
                <a:extLst>
                  <a:ext uri="{FF2B5EF4-FFF2-40B4-BE49-F238E27FC236}">
                    <a16:creationId xmlns:a16="http://schemas.microsoft.com/office/drawing/2014/main" id="{FAF916BB-0A09-7671-1CD1-D52FBA84A8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23">
                <a:extLst>
                  <a:ext uri="{FF2B5EF4-FFF2-40B4-BE49-F238E27FC236}">
                    <a16:creationId xmlns:a16="http://schemas.microsoft.com/office/drawing/2014/main" id="{D5C75A70-3960-25E0-6C34-F13175FA72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4">
              <a:extLst>
                <a:ext uri="{FF2B5EF4-FFF2-40B4-BE49-F238E27FC236}">
                  <a16:creationId xmlns:a16="http://schemas.microsoft.com/office/drawing/2014/main" id="{57127BF8-2C80-30D1-575B-80C946030CD1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172078" y="3131193"/>
              <a:ext cx="314325" cy="42862"/>
              <a:chOff x="4257" y="2470"/>
              <a:chExt cx="295" cy="0"/>
            </a:xfrm>
          </p:grpSpPr>
          <p:sp>
            <p:nvSpPr>
              <p:cNvPr id="22" name="Line 25">
                <a:extLst>
                  <a:ext uri="{FF2B5EF4-FFF2-40B4-BE49-F238E27FC236}">
                    <a16:creationId xmlns:a16="http://schemas.microsoft.com/office/drawing/2014/main" id="{02F8676B-8045-91C1-8556-B5E98E9269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26">
                <a:extLst>
                  <a:ext uri="{FF2B5EF4-FFF2-40B4-BE49-F238E27FC236}">
                    <a16:creationId xmlns:a16="http://schemas.microsoft.com/office/drawing/2014/main" id="{5274C9AC-1B85-326A-0629-3BA3B9D9A1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27">
              <a:extLst>
                <a:ext uri="{FF2B5EF4-FFF2-40B4-BE49-F238E27FC236}">
                  <a16:creationId xmlns:a16="http://schemas.microsoft.com/office/drawing/2014/main" id="{A44C00F1-99B6-216E-B168-94363D645E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14865" y="3137543"/>
              <a:ext cx="314325" cy="42862"/>
              <a:chOff x="4257" y="2470"/>
              <a:chExt cx="295" cy="0"/>
            </a:xfrm>
          </p:grpSpPr>
          <p:sp>
            <p:nvSpPr>
              <p:cNvPr id="20" name="Line 28">
                <a:extLst>
                  <a:ext uri="{FF2B5EF4-FFF2-40B4-BE49-F238E27FC236}">
                    <a16:creationId xmlns:a16="http://schemas.microsoft.com/office/drawing/2014/main" id="{5C9B8DE2-FA27-08DA-3D7A-B3A149AF96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29">
                <a:extLst>
                  <a:ext uri="{FF2B5EF4-FFF2-40B4-BE49-F238E27FC236}">
                    <a16:creationId xmlns:a16="http://schemas.microsoft.com/office/drawing/2014/main" id="{CDDC8A1F-7885-A941-C249-66187C15CA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" name="Line 8">
              <a:extLst>
                <a:ext uri="{FF2B5EF4-FFF2-40B4-BE49-F238E27FC236}">
                  <a16:creationId xmlns:a16="http://schemas.microsoft.com/office/drawing/2014/main" id="{1D5D2FD9-29F6-ACAB-41EB-C13C1DFE74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5653" y="3289944"/>
              <a:ext cx="2873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EEE8282E-2643-A6E5-EF14-7CD88575FF0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00168420"/>
                </p:ext>
              </p:extLst>
            </p:nvPr>
          </p:nvGraphicFramePr>
          <p:xfrm>
            <a:off x="4176713" y="3148013"/>
            <a:ext cx="273050" cy="29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6" name="Equation" r:id="rId11" imgW="164880" imgH="177480" progId="Equation.DSMT4">
                    <p:embed/>
                  </p:oleObj>
                </mc:Choice>
                <mc:Fallback>
                  <p:oleObj name="Equation" r:id="rId11" imgW="164880" imgH="177480" progId="Equation.DSMT4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DF99ACCA-9D3F-09E5-1E86-9CBB53AF467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176713" y="3148013"/>
                          <a:ext cx="273050" cy="293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FD3CA77F-7DE9-7D9A-964A-D2A19B94A1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578287"/>
                </p:ext>
              </p:extLst>
            </p:nvPr>
          </p:nvGraphicFramePr>
          <p:xfrm>
            <a:off x="4921250" y="1071563"/>
            <a:ext cx="209550" cy="247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7" name="Equation" r:id="rId13" imgW="139680" imgH="164880" progId="Equation.DSMT4">
                    <p:embed/>
                  </p:oleObj>
                </mc:Choice>
                <mc:Fallback>
                  <p:oleObj name="Equation" r:id="rId13" imgW="139680" imgH="164880" progId="Equation.DSMT4">
                    <p:embed/>
                    <p:pic>
                      <p:nvPicPr>
                        <p:cNvPr id="7" name="Object 6">
                          <a:extLst>
                            <a:ext uri="{FF2B5EF4-FFF2-40B4-BE49-F238E27FC236}">
                              <a16:creationId xmlns:a16="http://schemas.microsoft.com/office/drawing/2014/main" id="{7EF30A61-281D-7760-925D-F42AB76C3E53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921250" y="1071563"/>
                          <a:ext cx="209550" cy="247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0BE6A12-505D-072F-3C27-34E3837F1BE8}"/>
                </a:ext>
              </a:extLst>
            </p:cNvPr>
            <p:cNvCxnSpPr/>
            <p:nvPr/>
          </p:nvCxnSpPr>
          <p:spPr bwMode="auto">
            <a:xfrm>
              <a:off x="4559300" y="3187700"/>
              <a:ext cx="0" cy="2095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FDC5E0B0-C2AA-8923-8F0B-61E490EB35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9821595"/>
                </p:ext>
              </p:extLst>
            </p:nvPr>
          </p:nvGraphicFramePr>
          <p:xfrm>
            <a:off x="6105525" y="2398713"/>
            <a:ext cx="209550" cy="230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8" name="Equation" r:id="rId15" imgW="209063" imgH="230370" progId="Equation.DSMT4">
                    <p:embed/>
                  </p:oleObj>
                </mc:Choice>
                <mc:Fallback>
                  <p:oleObj name="Equation" r:id="rId15" imgW="209063" imgH="230370" progId="Equation.DSMT4">
                    <p:embed/>
                    <p:pic>
                      <p:nvPicPr>
                        <p:cNvPr id="10" name="Object 9">
                          <a:extLst>
                            <a:ext uri="{FF2B5EF4-FFF2-40B4-BE49-F238E27FC236}">
                              <a16:creationId xmlns:a16="http://schemas.microsoft.com/office/drawing/2014/main" id="{C383E33A-FF50-45D1-9471-58407ED7AD5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6105525" y="2398713"/>
                          <a:ext cx="209550" cy="2301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>
              <a:extLst>
                <a:ext uri="{FF2B5EF4-FFF2-40B4-BE49-F238E27FC236}">
                  <a16:creationId xmlns:a16="http://schemas.microsoft.com/office/drawing/2014/main" id="{29262068-54F0-1EE0-A4AB-8FC2AB5839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5789660"/>
                </p:ext>
              </p:extLst>
            </p:nvPr>
          </p:nvGraphicFramePr>
          <p:xfrm>
            <a:off x="4953000" y="3408362"/>
            <a:ext cx="228600" cy="270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9" name="Equation" r:id="rId17" imgW="139680" imgH="164880" progId="Equation.DSMT4">
                    <p:embed/>
                  </p:oleObj>
                </mc:Choice>
                <mc:Fallback>
                  <p:oleObj name="Equation" r:id="rId17" imgW="139680" imgH="164880" progId="Equation.DSMT4">
                    <p:embed/>
                    <p:pic>
                      <p:nvPicPr>
                        <p:cNvPr id="11" name="Object 10">
                          <a:extLst>
                            <a:ext uri="{FF2B5EF4-FFF2-40B4-BE49-F238E27FC236}">
                              <a16:creationId xmlns:a16="http://schemas.microsoft.com/office/drawing/2014/main" id="{230F53EF-8302-D898-1228-B6C66A656CB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953000" y="3408362"/>
                          <a:ext cx="228600" cy="270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EA2DFAE9-4019-9A13-7FBC-606AA2DB7FA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01657627"/>
                </p:ext>
              </p:extLst>
            </p:nvPr>
          </p:nvGraphicFramePr>
          <p:xfrm>
            <a:off x="3987799" y="2366962"/>
            <a:ext cx="280987" cy="280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0" name="Equation" r:id="rId19" imgW="177480" imgH="177480" progId="Equation.DSMT4">
                    <p:embed/>
                  </p:oleObj>
                </mc:Choice>
                <mc:Fallback>
                  <p:oleObj name="Equation" r:id="rId19" imgW="177480" imgH="177480" progId="Equation.DSMT4">
                    <p:embed/>
                    <p:pic>
                      <p:nvPicPr>
                        <p:cNvPr id="12" name="Object 11">
                          <a:extLst>
                            <a:ext uri="{FF2B5EF4-FFF2-40B4-BE49-F238E27FC236}">
                              <a16:creationId xmlns:a16="http://schemas.microsoft.com/office/drawing/2014/main" id="{A1334FF5-B859-1FDE-58AA-8C85F6AB2EA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3987799" y="2366962"/>
                          <a:ext cx="280987" cy="2809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4DF8103-784D-B024-9E5B-90947D0DBFD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553643" y="3178470"/>
            <a:ext cx="5074249" cy="154254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sp>
        <p:nvSpPr>
          <p:cNvPr id="8205" name="Rectangle 7"/>
          <p:cNvSpPr>
            <a:spLocks noChangeArrowheads="1"/>
          </p:cNvSpPr>
          <p:nvPr/>
        </p:nvSpPr>
        <p:spPr bwMode="auto">
          <a:xfrm>
            <a:off x="6783389" y="2357438"/>
            <a:ext cx="974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integral1</a:t>
            </a:r>
          </a:p>
        </p:txBody>
      </p:sp>
      <p:sp>
        <p:nvSpPr>
          <p:cNvPr id="8206" name="Rectangle 8"/>
          <p:cNvSpPr>
            <a:spLocks noChangeArrowheads="1"/>
          </p:cNvSpPr>
          <p:nvPr/>
        </p:nvSpPr>
        <p:spPr bwMode="auto">
          <a:xfrm>
            <a:off x="836637" y="4273597"/>
            <a:ext cx="19884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986322"/>
              </p:ext>
            </p:extLst>
          </p:nvPr>
        </p:nvGraphicFramePr>
        <p:xfrm>
          <a:off x="1549400" y="809625"/>
          <a:ext cx="90789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4559040" imgH="685800" progId="Equation.DSMT4">
                  <p:embed/>
                </p:oleObj>
              </mc:Choice>
              <mc:Fallback>
                <p:oleObj name="Equation" r:id="rId3" imgW="4559040" imgH="685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809625"/>
                        <a:ext cx="9078913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Rectangle 13"/>
          <p:cNvSpPr>
            <a:spLocks noChangeArrowheads="1"/>
          </p:cNvSpPr>
          <p:nvPr/>
        </p:nvSpPr>
        <p:spPr bwMode="auto">
          <a:xfrm>
            <a:off x="8642351" y="2320925"/>
            <a:ext cx="974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integral2</a:t>
            </a:r>
          </a:p>
        </p:txBody>
      </p:sp>
      <p:sp>
        <p:nvSpPr>
          <p:cNvPr id="8208" name="AutoShape 14"/>
          <p:cNvSpPr>
            <a:spLocks/>
          </p:cNvSpPr>
          <p:nvPr/>
        </p:nvSpPr>
        <p:spPr bwMode="auto">
          <a:xfrm rot="16200000">
            <a:off x="7229475" y="1647825"/>
            <a:ext cx="101600" cy="1073150"/>
          </a:xfrm>
          <a:prstGeom prst="leftBrace">
            <a:avLst>
              <a:gd name="adj1" fmla="val 88021"/>
              <a:gd name="adj2" fmla="val 50000"/>
            </a:avLst>
          </a:prstGeom>
          <a:noFill/>
          <a:ln w="127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utoShape 15"/>
          <p:cNvSpPr>
            <a:spLocks/>
          </p:cNvSpPr>
          <p:nvPr/>
        </p:nvSpPr>
        <p:spPr bwMode="auto">
          <a:xfrm rot="16200000">
            <a:off x="9077326" y="1125538"/>
            <a:ext cx="141287" cy="2039938"/>
          </a:xfrm>
          <a:prstGeom prst="leftBrace">
            <a:avLst>
              <a:gd name="adj1" fmla="val 120319"/>
              <a:gd name="adj2" fmla="val 50000"/>
            </a:avLst>
          </a:prstGeom>
          <a:noFill/>
          <a:ln w="127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Rectangle 16"/>
          <p:cNvSpPr>
            <a:spLocks noChangeArrowheads="1"/>
          </p:cNvSpPr>
          <p:nvPr/>
        </p:nvSpPr>
        <p:spPr bwMode="auto">
          <a:xfrm>
            <a:off x="2384425" y="3308218"/>
            <a:ext cx="11382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Integral 1:</a:t>
            </a:r>
          </a:p>
        </p:txBody>
      </p:sp>
      <p:sp>
        <p:nvSpPr>
          <p:cNvPr id="8211" name="Rectangle 17"/>
          <p:cNvSpPr>
            <a:spLocks noChangeArrowheads="1"/>
          </p:cNvSpPr>
          <p:nvPr/>
        </p:nvSpPr>
        <p:spPr bwMode="auto">
          <a:xfrm>
            <a:off x="5893252" y="3306740"/>
            <a:ext cx="1138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Integral 2:</a:t>
            </a:r>
          </a:p>
        </p:txBody>
      </p:sp>
      <p:graphicFrame>
        <p:nvGraphicFramePr>
          <p:cNvPr id="8195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371223"/>
              </p:ext>
            </p:extLst>
          </p:nvPr>
        </p:nvGraphicFramePr>
        <p:xfrm>
          <a:off x="3661747" y="3097080"/>
          <a:ext cx="1538287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901440" imgH="482400" progId="Equation.DSMT4">
                  <p:embed/>
                </p:oleObj>
              </mc:Choice>
              <mc:Fallback>
                <p:oleObj name="Equation" r:id="rId5" imgW="901440" imgH="482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1747" y="3097080"/>
                        <a:ext cx="1538287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295781"/>
              </p:ext>
            </p:extLst>
          </p:nvPr>
        </p:nvGraphicFramePr>
        <p:xfrm>
          <a:off x="7178653" y="3252290"/>
          <a:ext cx="137953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7" imgW="761760" imgH="253800" progId="Equation.DSMT4">
                  <p:embed/>
                </p:oleObj>
              </mc:Choice>
              <mc:Fallback>
                <p:oleObj name="Equation" r:id="rId7" imgW="761760" imgH="253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8653" y="3252290"/>
                        <a:ext cx="1379537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017758"/>
              </p:ext>
            </p:extLst>
          </p:nvPr>
        </p:nvGraphicFramePr>
        <p:xfrm>
          <a:off x="2409825" y="4697413"/>
          <a:ext cx="769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9" imgW="3822480" imgH="482400" progId="Equation.DSMT4">
                  <p:embed/>
                </p:oleObj>
              </mc:Choice>
              <mc:Fallback>
                <p:oleObj name="Equation" r:id="rId9" imgW="3822480" imgH="4824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4697413"/>
                        <a:ext cx="76962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566596"/>
              </p:ext>
            </p:extLst>
          </p:nvPr>
        </p:nvGraphicFramePr>
        <p:xfrm>
          <a:off x="6722337" y="5994709"/>
          <a:ext cx="162242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11" imgW="965160" imgH="393480" progId="Equation.DSMT4">
                  <p:embed/>
                </p:oleObj>
              </mc:Choice>
              <mc:Fallback>
                <p:oleObj name="Equation" r:id="rId11" imgW="965160" imgH="3934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2337" y="5994709"/>
                        <a:ext cx="1622425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2" name="Rectangle 22"/>
          <p:cNvSpPr>
            <a:spLocks noChangeArrowheads="1"/>
          </p:cNvSpPr>
          <p:nvPr/>
        </p:nvSpPr>
        <p:spPr bwMode="auto">
          <a:xfrm>
            <a:off x="5689282" y="5820591"/>
            <a:ext cx="859564" cy="31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997133"/>
              </p:ext>
            </p:extLst>
          </p:nvPr>
        </p:nvGraphicFramePr>
        <p:xfrm>
          <a:off x="8934223" y="6121219"/>
          <a:ext cx="225266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3" imgW="1638000" imgH="253800" progId="Equation.DSMT4">
                  <p:embed/>
                </p:oleObj>
              </mc:Choice>
              <mc:Fallback>
                <p:oleObj name="Equation" r:id="rId13" imgW="1638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934223" y="6121219"/>
                        <a:ext cx="2252663" cy="34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sp>
        <p:nvSpPr>
          <p:cNvPr id="9228" name="Rectangle 8"/>
          <p:cNvSpPr>
            <a:spLocks noChangeArrowheads="1"/>
          </p:cNvSpPr>
          <p:nvPr/>
        </p:nvSpPr>
        <p:spPr bwMode="auto">
          <a:xfrm>
            <a:off x="1822450" y="137795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</a:t>
            </a:r>
          </a:p>
        </p:txBody>
      </p:sp>
      <p:graphicFrame>
        <p:nvGraphicFramePr>
          <p:cNvPr id="921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622976"/>
              </p:ext>
            </p:extLst>
          </p:nvPr>
        </p:nvGraphicFramePr>
        <p:xfrm>
          <a:off x="2370139" y="1204913"/>
          <a:ext cx="2643187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" imgW="1511280" imgH="393480" progId="Equation.DSMT4">
                  <p:embed/>
                </p:oleObj>
              </mc:Choice>
              <mc:Fallback>
                <p:oleObj name="Equation" r:id="rId3" imgW="151128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9" y="1204913"/>
                        <a:ext cx="2643187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640043"/>
              </p:ext>
            </p:extLst>
          </p:nvPr>
        </p:nvGraphicFramePr>
        <p:xfrm>
          <a:off x="3849689" y="2225676"/>
          <a:ext cx="317023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Equation" r:id="rId5" imgW="1485720" imgH="342720" progId="Equation.DSMT4">
                  <p:embed/>
                </p:oleObj>
              </mc:Choice>
              <mc:Fallback>
                <p:oleObj name="Equation" r:id="rId5" imgW="1485720" imgH="34272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9689" y="2225676"/>
                        <a:ext cx="3170237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908123"/>
              </p:ext>
            </p:extLst>
          </p:nvPr>
        </p:nvGraphicFramePr>
        <p:xfrm>
          <a:off x="8110538" y="2251076"/>
          <a:ext cx="151765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Equation" r:id="rId7" imgW="787320" imgH="431640" progId="Equation.DSMT4">
                  <p:embed/>
                </p:oleObj>
              </mc:Choice>
              <mc:Fallback>
                <p:oleObj name="Equation" r:id="rId7" imgW="787320" imgH="43164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0538" y="2251076"/>
                        <a:ext cx="1517650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764312"/>
              </p:ext>
            </p:extLst>
          </p:nvPr>
        </p:nvGraphicFramePr>
        <p:xfrm>
          <a:off x="2252947" y="3937285"/>
          <a:ext cx="79946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Equation" r:id="rId9" imgW="4368600" imgH="431640" progId="Equation.DSMT4">
                  <p:embed/>
                </p:oleObj>
              </mc:Choice>
              <mc:Fallback>
                <p:oleObj name="Equation" r:id="rId9" imgW="4368600" imgH="4316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947" y="3937285"/>
                        <a:ext cx="7994650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Rectangle 23"/>
          <p:cNvSpPr>
            <a:spLocks noChangeArrowheads="1"/>
          </p:cNvSpPr>
          <p:nvPr/>
        </p:nvSpPr>
        <p:spPr bwMode="auto">
          <a:xfrm>
            <a:off x="1140561" y="3391351"/>
            <a:ext cx="20831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341332" y="254696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For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607752"/>
              </p:ext>
            </p:extLst>
          </p:nvPr>
        </p:nvGraphicFramePr>
        <p:xfrm>
          <a:off x="6045199" y="1123389"/>
          <a:ext cx="1917701" cy="676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Equation" r:id="rId11" imgW="863280" imgH="304560" progId="Equation.DSMT4">
                  <p:embed/>
                </p:oleObj>
              </mc:Choice>
              <mc:Fallback>
                <p:oleObj name="Equation" r:id="rId11" imgW="863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45199" y="1123389"/>
                        <a:ext cx="1917701" cy="6768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Arrow 2"/>
          <p:cNvSpPr/>
          <p:nvPr/>
        </p:nvSpPr>
        <p:spPr bwMode="auto">
          <a:xfrm>
            <a:off x="5314950" y="1390650"/>
            <a:ext cx="428625" cy="295275"/>
          </a:xfrm>
          <a:prstGeom prst="rightArrow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7400925" y="2476500"/>
            <a:ext cx="428625" cy="295275"/>
          </a:xfrm>
          <a:prstGeom prst="rightArrow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EC9AC36-9623-F398-37E0-232697B29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587169"/>
              </p:ext>
            </p:extLst>
          </p:nvPr>
        </p:nvGraphicFramePr>
        <p:xfrm>
          <a:off x="4455876" y="4956863"/>
          <a:ext cx="2880131" cy="721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13" imgW="2186405" imgH="547007" progId="Equation.DSMT4">
                  <p:embed/>
                </p:oleObj>
              </mc:Choice>
              <mc:Fallback>
                <p:oleObj name="Equation" r:id="rId13" imgW="2186405" imgH="547007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EC9AC36-9623-F398-37E0-232697B29C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55876" y="4956863"/>
                        <a:ext cx="2880131" cy="721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4EDE3D47-19F8-6E21-9868-05ACE0CFB5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550045"/>
              </p:ext>
            </p:extLst>
          </p:nvPr>
        </p:nvGraphicFramePr>
        <p:xfrm>
          <a:off x="4404389" y="5803023"/>
          <a:ext cx="3572702" cy="755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Equation" r:id="rId15" imgW="2589271" imgH="547007" progId="Equation.DSMT4">
                  <p:embed/>
                </p:oleObj>
              </mc:Choice>
              <mc:Fallback>
                <p:oleObj name="Equation" r:id="rId15" imgW="2589271" imgH="547007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EDE3D47-19F8-6E21-9868-05ACE0CFB5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04389" y="5803023"/>
                        <a:ext cx="3572702" cy="755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sp>
        <p:nvSpPr>
          <p:cNvPr id="10252" name="Rectangle 8"/>
          <p:cNvSpPr>
            <a:spLocks noChangeArrowheads="1"/>
          </p:cNvSpPr>
          <p:nvPr/>
        </p:nvSpPr>
        <p:spPr bwMode="auto">
          <a:xfrm>
            <a:off x="639243" y="1269930"/>
            <a:ext cx="64030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Substituting for </a:t>
            </a:r>
            <a:r>
              <a:rPr lang="en-US" sz="20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00" b="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0" baseline="30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inc</a:t>
            </a:r>
            <a:r>
              <a:rPr lang="en-US" sz="2000" b="0" dirty="0">
                <a:solidFill>
                  <a:srgbClr val="0000FF"/>
                </a:solidFill>
              </a:rPr>
              <a:t> in the TM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and TE</a:t>
            </a:r>
            <a:r>
              <a:rPr lang="en-US" sz="2000" b="0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b="0" dirty="0">
                <a:solidFill>
                  <a:srgbClr val="0000FF"/>
                </a:solidFill>
              </a:rPr>
              <a:t> cases, we have:</a:t>
            </a:r>
          </a:p>
        </p:txBody>
      </p:sp>
      <p:graphicFrame>
        <p:nvGraphicFramePr>
          <p:cNvPr id="1024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953394"/>
              </p:ext>
            </p:extLst>
          </p:nvPr>
        </p:nvGraphicFramePr>
        <p:xfrm>
          <a:off x="2081213" y="1979565"/>
          <a:ext cx="76088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3" imgW="4736880" imgH="482400" progId="Equation.DSMT4">
                  <p:embed/>
                </p:oleObj>
              </mc:Choice>
              <mc:Fallback>
                <p:oleObj name="Equation" r:id="rId3" imgW="4736880" imgH="4824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1979565"/>
                        <a:ext cx="7608887" cy="7810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481471"/>
              </p:ext>
            </p:extLst>
          </p:nvPr>
        </p:nvGraphicFramePr>
        <p:xfrm>
          <a:off x="2079317" y="3158101"/>
          <a:ext cx="811847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5" imgW="5041800" imgH="482400" progId="Equation.DSMT4">
                  <p:embed/>
                </p:oleObj>
              </mc:Choice>
              <mc:Fallback>
                <p:oleObj name="Equation" r:id="rId5" imgW="5041800" imgH="4824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317" y="3158101"/>
                        <a:ext cx="8118475" cy="7826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24"/>
          <p:cNvGraphicFramePr>
            <a:graphicFrameLocks noChangeAspect="1"/>
          </p:cNvGraphicFramePr>
          <p:nvPr/>
        </p:nvGraphicFramePr>
        <p:xfrm>
          <a:off x="6351589" y="4843463"/>
          <a:ext cx="186372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7" imgW="1091880" imgH="482400" progId="Equation.DSMT4">
                  <p:embed/>
                </p:oleObj>
              </mc:Choice>
              <mc:Fallback>
                <p:oleObj name="Equation" r:id="rId7" imgW="1091880" imgH="4824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1589" y="4843463"/>
                        <a:ext cx="1863725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25"/>
          <p:cNvGraphicFramePr>
            <a:graphicFrameLocks noChangeAspect="1"/>
          </p:cNvGraphicFramePr>
          <p:nvPr/>
        </p:nvGraphicFramePr>
        <p:xfrm>
          <a:off x="3340101" y="4810125"/>
          <a:ext cx="231457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9" imgW="1244520" imgH="431640" progId="Equation.DSMT4">
                  <p:embed/>
                </p:oleObj>
              </mc:Choice>
              <mc:Fallback>
                <p:oleObj name="Equation" r:id="rId9" imgW="1244520" imgH="43164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0101" y="4810125"/>
                        <a:ext cx="2314575" cy="808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7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sp>
        <p:nvSpPr>
          <p:cNvPr id="11277" name="Rectangle 8"/>
          <p:cNvSpPr>
            <a:spLocks noChangeArrowheads="1"/>
          </p:cNvSpPr>
          <p:nvPr/>
        </p:nvSpPr>
        <p:spPr bwMode="auto">
          <a:xfrm>
            <a:off x="878954" y="1227660"/>
            <a:ext cx="46347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Examine the reflection coefficient </a:t>
            </a:r>
            <a:r>
              <a:rPr lang="en-US" sz="2000" b="0" dirty="0" smtClean="0">
                <a:solidFill>
                  <a:srgbClr val="0000FF"/>
                </a:solidFill>
              </a:rPr>
              <a:t>terms: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graphicFrame>
        <p:nvGraphicFramePr>
          <p:cNvPr id="1126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3255347"/>
              </p:ext>
            </p:extLst>
          </p:nvPr>
        </p:nvGraphicFramePr>
        <p:xfrm>
          <a:off x="1697371" y="1915046"/>
          <a:ext cx="2706687" cy="191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3" imgW="1333440" imgH="939600" progId="Equation.DSMT4">
                  <p:embed/>
                </p:oleObj>
              </mc:Choice>
              <mc:Fallback>
                <p:oleObj name="Equation" r:id="rId3" imgW="1333440" imgH="939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371" y="1915046"/>
                        <a:ext cx="2706687" cy="191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590191"/>
              </p:ext>
            </p:extLst>
          </p:nvPr>
        </p:nvGraphicFramePr>
        <p:xfrm>
          <a:off x="2927351" y="4627564"/>
          <a:ext cx="2093913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5" imgW="1218960" imgH="787320" progId="Equation.DSMT4">
                  <p:embed/>
                </p:oleObj>
              </mc:Choice>
              <mc:Fallback>
                <p:oleObj name="Equation" r:id="rId5" imgW="1218960" imgH="7873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1" y="4627564"/>
                        <a:ext cx="2093913" cy="134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537346"/>
              </p:ext>
            </p:extLst>
          </p:nvPr>
        </p:nvGraphicFramePr>
        <p:xfrm>
          <a:off x="7117711" y="1245856"/>
          <a:ext cx="3381375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7" imgW="2006280" imgH="533160" progId="Equation.DSMT4">
                  <p:embed/>
                </p:oleObj>
              </mc:Choice>
              <mc:Fallback>
                <p:oleObj name="Equation" r:id="rId7" imgW="2006280" imgH="5331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7711" y="1245856"/>
                        <a:ext cx="3381375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44782"/>
              </p:ext>
            </p:extLst>
          </p:nvPr>
        </p:nvGraphicFramePr>
        <p:xfrm>
          <a:off x="7854074" y="3223857"/>
          <a:ext cx="1735137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9" imgW="1028520" imgH="888840" progId="Equation.DSMT4">
                  <p:embed/>
                </p:oleObj>
              </mc:Choice>
              <mc:Fallback>
                <p:oleObj name="Equation" r:id="rId9" imgW="1028520" imgH="8888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4074" y="3223857"/>
                        <a:ext cx="1735137" cy="1504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6612627"/>
              </p:ext>
            </p:extLst>
          </p:nvPr>
        </p:nvGraphicFramePr>
        <p:xfrm>
          <a:off x="7852960" y="5399585"/>
          <a:ext cx="15621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11" imgW="927000" imgH="660240" progId="Equation.DSMT4">
                  <p:embed/>
                </p:oleObj>
              </mc:Choice>
              <mc:Fallback>
                <p:oleObj name="Equation" r:id="rId11" imgW="927000" imgH="6602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2960" y="5399585"/>
                        <a:ext cx="1562100" cy="111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01BFA76-D0FA-7DC6-131A-B1B508A339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056325"/>
              </p:ext>
            </p:extLst>
          </p:nvPr>
        </p:nvGraphicFramePr>
        <p:xfrm>
          <a:off x="7003339" y="2428993"/>
          <a:ext cx="3529832" cy="443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13" imgW="3194600" imgH="402336" progId="Equation.DSMT4">
                  <p:embed/>
                </p:oleObj>
              </mc:Choice>
              <mc:Fallback>
                <p:oleObj name="Equation" r:id="rId13" imgW="3194600" imgH="40233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003339" y="2428993"/>
                        <a:ext cx="3529832" cy="4438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sp>
        <p:nvSpPr>
          <p:cNvPr id="12298" name="Rectangle 7"/>
          <p:cNvSpPr>
            <a:spLocks noChangeArrowheads="1"/>
          </p:cNvSpPr>
          <p:nvPr/>
        </p:nvSpPr>
        <p:spPr bwMode="auto">
          <a:xfrm>
            <a:off x="570789" y="1120444"/>
            <a:ext cx="1043058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Substituting </a:t>
            </a:r>
            <a:r>
              <a:rPr lang="en-US" sz="2000" b="0" dirty="0" smtClean="0">
                <a:solidFill>
                  <a:srgbClr val="0000FF"/>
                </a:solidFill>
              </a:rPr>
              <a:t>the impedance formulas into the formulas for the reflection coefficients, </a:t>
            </a:r>
            <a:r>
              <a:rPr lang="en-US" sz="2000" b="0" dirty="0">
                <a:solidFill>
                  <a:srgbClr val="0000FF"/>
                </a:solidFill>
              </a:rPr>
              <a:t>and </a:t>
            </a:r>
            <a:r>
              <a:rPr lang="en-US" sz="2000" b="0" dirty="0" smtClean="0">
                <a:solidFill>
                  <a:srgbClr val="0000FF"/>
                </a:solidFill>
              </a:rPr>
              <a:t>then simplifying </a:t>
            </a:r>
            <a:r>
              <a:rPr lang="en-US" sz="2000" b="0" dirty="0">
                <a:solidFill>
                  <a:srgbClr val="0000FF"/>
                </a:solidFill>
              </a:rPr>
              <a:t>the results, we have:</a:t>
            </a: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221609"/>
              </p:ext>
            </p:extLst>
          </p:nvPr>
        </p:nvGraphicFramePr>
        <p:xfrm>
          <a:off x="3214688" y="2374901"/>
          <a:ext cx="5391150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2920680" imgH="660240" progId="Equation.DSMT4">
                  <p:embed/>
                </p:oleObj>
              </mc:Choice>
              <mc:Fallback>
                <p:oleObj name="Equation" r:id="rId3" imgW="2920680" imgH="6602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2374901"/>
                        <a:ext cx="5391150" cy="12112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540609"/>
              </p:ext>
            </p:extLst>
          </p:nvPr>
        </p:nvGraphicFramePr>
        <p:xfrm>
          <a:off x="3206513" y="4009219"/>
          <a:ext cx="4965700" cy="119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5" imgW="2730240" imgH="660240" progId="Equation.DSMT4">
                  <p:embed/>
                </p:oleObj>
              </mc:Choice>
              <mc:Fallback>
                <p:oleObj name="Equation" r:id="rId5" imgW="2730240" imgH="66024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513" y="4009219"/>
                        <a:ext cx="4965700" cy="1193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2085975" y="24870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2085975" y="23537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2085975" y="23537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036526"/>
              </p:ext>
            </p:extLst>
          </p:nvPr>
        </p:nvGraphicFramePr>
        <p:xfrm>
          <a:off x="1804988" y="3294702"/>
          <a:ext cx="4052887" cy="91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3" imgW="2920680" imgH="660240" progId="Equation.DSMT4">
                  <p:embed/>
                </p:oleObj>
              </mc:Choice>
              <mc:Fallback>
                <p:oleObj name="Equation" r:id="rId3" imgW="2920680" imgH="660240" progId="Equation.DSMT4">
                  <p:embed/>
                  <p:pic>
                    <p:nvPicPr>
                      <p:cNvPr id="1229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8" y="3294702"/>
                        <a:ext cx="4052887" cy="91058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165588"/>
              </p:ext>
            </p:extLst>
          </p:nvPr>
        </p:nvGraphicFramePr>
        <p:xfrm>
          <a:off x="6168788" y="3286016"/>
          <a:ext cx="4051537" cy="974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5" imgW="2730240" imgH="660240" progId="Equation.DSMT4">
                  <p:embed/>
                </p:oleObj>
              </mc:Choice>
              <mc:Fallback>
                <p:oleObj name="Equation" r:id="rId5" imgW="2730240" imgH="660240" progId="Equation.DSMT4">
                  <p:embed/>
                  <p:pic>
                    <p:nvPicPr>
                      <p:cNvPr id="1229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8788" y="3286016"/>
                        <a:ext cx="4051537" cy="97402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1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2662"/>
              </p:ext>
            </p:extLst>
          </p:nvPr>
        </p:nvGraphicFramePr>
        <p:xfrm>
          <a:off x="1919288" y="1008015"/>
          <a:ext cx="7608887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7" imgW="4736880" imgH="482400" progId="Equation.DSMT4">
                  <p:embed/>
                </p:oleObj>
              </mc:Choice>
              <mc:Fallback>
                <p:oleObj name="Equation" r:id="rId7" imgW="4736880" imgH="482400" progId="Equation.DSMT4">
                  <p:embed/>
                  <p:pic>
                    <p:nvPicPr>
                      <p:cNvPr id="1024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1008015"/>
                        <a:ext cx="7608887" cy="7810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552010"/>
              </p:ext>
            </p:extLst>
          </p:nvPr>
        </p:nvGraphicFramePr>
        <p:xfrm>
          <a:off x="1936442" y="2024626"/>
          <a:ext cx="811847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9" imgW="5041800" imgH="482400" progId="Equation.DSMT4">
                  <p:embed/>
                </p:oleObj>
              </mc:Choice>
              <mc:Fallback>
                <p:oleObj name="Equation" r:id="rId9" imgW="5041800" imgH="482400" progId="Equation.DSMT4">
                  <p:embed/>
                  <p:pic>
                    <p:nvPicPr>
                      <p:cNvPr id="1024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442" y="2024626"/>
                        <a:ext cx="8118475" cy="7826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467208"/>
              </p:ext>
            </p:extLst>
          </p:nvPr>
        </p:nvGraphicFramePr>
        <p:xfrm>
          <a:off x="4265614" y="4529138"/>
          <a:ext cx="1863725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11" imgW="1091880" imgH="482400" progId="Equation.DSMT4">
                  <p:embed/>
                </p:oleObj>
              </mc:Choice>
              <mc:Fallback>
                <p:oleObj name="Equation" r:id="rId11" imgW="1091880" imgH="482400" progId="Equation.DSMT4">
                  <p:embed/>
                  <p:pic>
                    <p:nvPicPr>
                      <p:cNvPr id="1024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4" y="4529138"/>
                        <a:ext cx="1863725" cy="8239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124157"/>
              </p:ext>
            </p:extLst>
          </p:nvPr>
        </p:nvGraphicFramePr>
        <p:xfrm>
          <a:off x="1244601" y="4543425"/>
          <a:ext cx="2314575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13" imgW="1244520" imgH="431640" progId="Equation.DSMT4">
                  <p:embed/>
                </p:oleObj>
              </mc:Choice>
              <mc:Fallback>
                <p:oleObj name="Equation" r:id="rId13" imgW="1244520" imgH="431640" progId="Equation.DSMT4">
                  <p:embed/>
                  <p:pic>
                    <p:nvPicPr>
                      <p:cNvPr id="102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1" y="4543425"/>
                        <a:ext cx="2314575" cy="8080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107345"/>
              </p:ext>
            </p:extLst>
          </p:nvPr>
        </p:nvGraphicFramePr>
        <p:xfrm>
          <a:off x="7029450" y="4580297"/>
          <a:ext cx="1968201" cy="79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2" name="Equation" r:id="rId15" imgW="1320480" imgH="533160" progId="Equation.DSMT4">
                  <p:embed/>
                </p:oleObj>
              </mc:Choice>
              <mc:Fallback>
                <p:oleObj name="Equation" r:id="rId15" imgW="132048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29450" y="4580297"/>
                        <a:ext cx="1968201" cy="7948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56916"/>
              </p:ext>
            </p:extLst>
          </p:nvPr>
        </p:nvGraphicFramePr>
        <p:xfrm>
          <a:off x="9763907" y="4750638"/>
          <a:ext cx="1066797" cy="40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Equation" r:id="rId17" imgW="711000" imgH="266400" progId="Equation.DSMT4">
                  <p:embed/>
                </p:oleObj>
              </mc:Choice>
              <mc:Fallback>
                <p:oleObj name="Equation" r:id="rId17" imgW="711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763907" y="4750638"/>
                        <a:ext cx="1066797" cy="40004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386051"/>
              </p:ext>
            </p:extLst>
          </p:nvPr>
        </p:nvGraphicFramePr>
        <p:xfrm>
          <a:off x="5589588" y="5826125"/>
          <a:ext cx="17732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tion" r:id="rId19" imgW="1772539" imgH="697959" progId="Equation.DSMT4">
                  <p:embed/>
                </p:oleObj>
              </mc:Choice>
              <mc:Fallback>
                <p:oleObj name="Equation" r:id="rId19" imgW="1772539" imgH="69795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589588" y="5826125"/>
                        <a:ext cx="1773237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71925" y="5972175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</a:rPr>
              <a:t>Assumption:</a:t>
            </a:r>
          </a:p>
        </p:txBody>
      </p:sp>
    </p:spTree>
    <p:extLst>
      <p:ext uri="{BB962C8B-B14F-4D97-AF65-F5344CB8AC3E}">
        <p14:creationId xmlns:p14="http://schemas.microsoft.com/office/powerpoint/2010/main" val="38320017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32ED0D-6ADE-0B23-7C35-0580B4E7E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9950" y="209717"/>
            <a:ext cx="4763411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96A1AE-BC7A-8D54-8C31-4E91FBBA3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107" y="1543213"/>
            <a:ext cx="3414628" cy="33532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1EBEE6-AE74-3D6E-E595-E670665F5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3593" y="1443944"/>
            <a:ext cx="3579657" cy="3514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AAB827DA-26D8-CB63-E968-7C8F0ED8C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6410" y="1053055"/>
            <a:ext cx="2839239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2000" b="0" dirty="0">
                <a:latin typeface="Arial" charset="0"/>
              </a:rPr>
              <a:t>E-plane pattern (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0</a:t>
            </a:r>
            <a:r>
              <a:rPr lang="en-US" sz="2000" b="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2000" b="0" dirty="0">
                <a:latin typeface="Arial" charset="0"/>
                <a:sym typeface="Symbol" panose="05050102010706020507" pitchFamily="18" charset="2"/>
              </a:rPr>
              <a:t>)</a:t>
            </a:r>
            <a:endParaRPr lang="en-US" sz="2000" b="0" dirty="0">
              <a:latin typeface="Arial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CC52E023-3467-16B0-4863-B2B374B6C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76" y="1046570"/>
            <a:ext cx="2981907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2000" b="0" dirty="0">
                <a:latin typeface="Arial" charset="0"/>
              </a:rPr>
              <a:t>H-plane pattern (</a:t>
            </a:r>
            <a:r>
              <a:rPr lang="en-US" sz="2000" b="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US" sz="2000" b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= 90</a:t>
            </a:r>
            <a:r>
              <a:rPr lang="en-US" sz="2000" b="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en-US" sz="2000" b="0" dirty="0">
                <a:latin typeface="Arial" charset="0"/>
                <a:sym typeface="Symbol" panose="05050102010706020507" pitchFamily="18" charset="2"/>
              </a:rPr>
              <a:t>)</a:t>
            </a:r>
            <a:endParaRPr lang="en-US" sz="2000" b="0" dirty="0">
              <a:latin typeface="Arial" charset="0"/>
            </a:endParaRP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id="{D3A88FB0-E6E7-540D-E934-91C3DE29C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775" y="5832674"/>
            <a:ext cx="10272408" cy="8156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27013" indent="-22701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cs typeface="Arial" charset="0"/>
              </a:rPr>
              <a:t>The E plane is broader than the H plane. </a:t>
            </a:r>
            <a:endParaRPr lang="en-US" sz="1400" b="0" dirty="0">
              <a:latin typeface="Arial" charset="0"/>
              <a:cs typeface="Arial" charset="0"/>
            </a:endParaRPr>
          </a:p>
          <a:p>
            <a:pPr marL="227013" indent="-227013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400" b="0" dirty="0">
                <a:latin typeface="Arial" charset="0"/>
                <a:cs typeface="Arial" charset="0"/>
              </a:rPr>
              <a:t>The E-plane pattern “tucks in” and tends to zero at the horizon due to the presence of the infinite substrate (green dot). (As the substrate gets thinner, the tuck-in point approaches 90</a:t>
            </a:r>
            <a:r>
              <a:rPr lang="en-US" sz="1400" b="0" baseline="30000" dirty="0">
                <a:latin typeface="Arial" charset="0"/>
                <a:cs typeface="Arial" charset="0"/>
              </a:rPr>
              <a:t>o</a:t>
            </a:r>
            <a:r>
              <a:rPr lang="en-US" sz="1400" b="0" dirty="0">
                <a:latin typeface="Arial" charset="0"/>
                <a:cs typeface="Arial" charset="0"/>
              </a:rPr>
              <a:t>.) 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25F2AC2D-4E9D-F601-EAC9-834AEF651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762" y="4945663"/>
            <a:ext cx="4718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  <a:latin typeface="Arial" charset="0"/>
              </a:rPr>
              <a:t>Red:</a:t>
            </a:r>
            <a:r>
              <a:rPr lang="en-US" dirty="0">
                <a:latin typeface="Arial" charset="0"/>
              </a:rPr>
              <a:t> </a:t>
            </a:r>
            <a:r>
              <a:rPr lang="en-US" b="0" dirty="0">
                <a:latin typeface="Arial" charset="0"/>
              </a:rPr>
              <a:t>infinite substrate and ground plane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0823E063-0C65-6E90-4A97-214827B55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062" y="5262759"/>
            <a:ext cx="44725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  <a:latin typeface="Arial" charset="0"/>
              </a:rPr>
              <a:t>Blue:</a:t>
            </a:r>
            <a:r>
              <a:rPr lang="en-US" dirty="0">
                <a:latin typeface="Arial" charset="0"/>
              </a:rPr>
              <a:t>  </a:t>
            </a:r>
            <a:r>
              <a:rPr lang="en-US" b="0" dirty="0">
                <a:latin typeface="Arial" charset="0"/>
              </a:rPr>
              <a:t>1 meter diameter ground plane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9FFB2A75-7EB8-E1E6-D0E6-CD3B5BF4D539}"/>
              </a:ext>
            </a:extLst>
          </p:cNvPr>
          <p:cNvSpPr txBox="1"/>
          <p:nvPr/>
        </p:nvSpPr>
        <p:spPr>
          <a:xfrm>
            <a:off x="732816" y="523324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dirty="0"/>
              <a:t>Comments: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008D575-EAEE-8F1A-7D02-0918B70DA4A6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254847" y="4162692"/>
            <a:ext cx="781895" cy="363672"/>
          </a:xfrm>
          <a:prstGeom prst="rect">
            <a:avLst/>
          </a:prstGeom>
          <a:solidFill>
            <a:srgbClr val="FFFF99"/>
          </a:solidFill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70FE500-9562-F205-B828-5EDF6F9DC952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7955165" y="4156341"/>
            <a:ext cx="778956" cy="389478"/>
          </a:xfrm>
          <a:prstGeom prst="rect">
            <a:avLst/>
          </a:prstGeom>
          <a:solidFill>
            <a:srgbClr val="FFFF99"/>
          </a:solidFill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DC75036-E439-3CE3-533E-954E5F5ABB62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3210837" y="2216350"/>
            <a:ext cx="317060" cy="26110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BD92297-2214-8604-A7ED-A902CA0BD920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908722" y="2162104"/>
            <a:ext cx="317500" cy="26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00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0806" name="Rectangle 38"/>
          <p:cNvSpPr>
            <a:spLocks noChangeArrowheads="1"/>
          </p:cNvSpPr>
          <p:nvPr/>
        </p:nvSpPr>
        <p:spPr bwMode="auto">
          <a:xfrm>
            <a:off x="4160839" y="209551"/>
            <a:ext cx="32988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</a:t>
            </a:r>
          </a:p>
        </p:txBody>
      </p:sp>
      <p:sp>
        <p:nvSpPr>
          <p:cNvPr id="15368" name="Text Box 143"/>
          <p:cNvSpPr txBox="1">
            <a:spLocks noChangeArrowheads="1"/>
          </p:cNvSpPr>
          <p:nvPr/>
        </p:nvSpPr>
        <p:spPr bwMode="auto">
          <a:xfrm>
            <a:off x="790574" y="1238251"/>
            <a:ext cx="106584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rgbClr val="0000FF"/>
                </a:solidFill>
              </a:rPr>
              <a:t>In this set of notes we calculate the far field of a rectangular patch using the </a:t>
            </a:r>
            <a:r>
              <a:rPr lang="en-US" sz="2400" b="0" dirty="0">
                <a:solidFill>
                  <a:srgbClr val="FF0000"/>
                </a:solidFill>
              </a:rPr>
              <a:t>magnetic current model</a:t>
            </a:r>
            <a:r>
              <a:rPr lang="en-US" sz="2400" b="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5369" name="Text Box 144"/>
          <p:cNvSpPr txBox="1">
            <a:spLocks noChangeArrowheads="1"/>
          </p:cNvSpPr>
          <p:nvPr/>
        </p:nvSpPr>
        <p:spPr bwMode="auto">
          <a:xfrm>
            <a:off x="1066801" y="2930525"/>
            <a:ext cx="104139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0" dirty="0"/>
              <a:t>The analysis assumes an infinite substrate, but for a truncated substrate we can use the same final result, setting the substrate permittivity to that of air (please see the discussion in Notes 7).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42" name="Rectangle 6"/>
          <p:cNvSpPr>
            <a:spLocks noChangeArrowheads="1"/>
          </p:cNvSpPr>
          <p:nvPr/>
        </p:nvSpPr>
        <p:spPr bwMode="auto">
          <a:xfrm>
            <a:off x="9439276" y="2546351"/>
            <a:ext cx="19252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Radiating edges:</a:t>
            </a:r>
          </a:p>
        </p:txBody>
      </p:sp>
      <p:sp>
        <p:nvSpPr>
          <p:cNvPr id="177186" name="Rectangle 34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</a:t>
            </a:r>
          </a:p>
        </p:txBody>
      </p:sp>
      <p:graphicFrame>
        <p:nvGraphicFramePr>
          <p:cNvPr id="102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703824"/>
              </p:ext>
            </p:extLst>
          </p:nvPr>
        </p:nvGraphicFramePr>
        <p:xfrm>
          <a:off x="9700953" y="3014905"/>
          <a:ext cx="1278197" cy="50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3" imgW="596880" imgH="241200" progId="Equation.DSMT4">
                  <p:embed/>
                </p:oleObj>
              </mc:Choice>
              <mc:Fallback>
                <p:oleObj name="Equation" r:id="rId3" imgW="596880" imgH="2412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00953" y="3014905"/>
                        <a:ext cx="1278197" cy="50944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057054"/>
              </p:ext>
            </p:extLst>
          </p:nvPr>
        </p:nvGraphicFramePr>
        <p:xfrm>
          <a:off x="690256" y="1542744"/>
          <a:ext cx="1772887" cy="696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5" imgW="1091880" imgH="431640" progId="Equation.DSMT4">
                  <p:embed/>
                </p:oleObj>
              </mc:Choice>
              <mc:Fallback>
                <p:oleObj name="Equation" r:id="rId5" imgW="1091880" imgH="43164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56" y="1542744"/>
                        <a:ext cx="1772887" cy="69694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Text Box 37"/>
          <p:cNvSpPr txBox="1">
            <a:spLocks noChangeArrowheads="1"/>
          </p:cNvSpPr>
          <p:nvPr/>
        </p:nvSpPr>
        <p:spPr bwMode="auto">
          <a:xfrm>
            <a:off x="6558098" y="1229234"/>
            <a:ext cx="4397829" cy="9233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solidFill>
                  <a:srgbClr val="0000FF"/>
                </a:solidFill>
              </a:rPr>
              <a:t>Only the radiating edges contribute to the E- and H-plane patterns, so we will ignore the non-radiating edges.</a:t>
            </a:r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1000172" y="986998"/>
            <a:ext cx="1181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Assume: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1C078AC-E7FF-A632-17C3-726C6623C2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911124"/>
              </p:ext>
            </p:extLst>
          </p:nvPr>
        </p:nvGraphicFramePr>
        <p:xfrm>
          <a:off x="9326563" y="4133850"/>
          <a:ext cx="243205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7" imgW="2171520" imgH="1803240" progId="Equation.DSMT4">
                  <p:embed/>
                </p:oleObj>
              </mc:Choice>
              <mc:Fallback>
                <p:oleObj name="Equation" r:id="rId7" imgW="2171520" imgH="1803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326563" y="4133850"/>
                        <a:ext cx="2432050" cy="20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71D2DC1-4AFA-018E-18BD-685D84BC941E}"/>
              </a:ext>
            </a:extLst>
          </p:cNvPr>
          <p:cNvSpPr txBox="1"/>
          <p:nvPr/>
        </p:nvSpPr>
        <p:spPr>
          <a:xfrm>
            <a:off x="215900" y="2603500"/>
            <a:ext cx="2808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Measured from lower left corner: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CE42E80-C387-63D4-8DB4-BEA5A53FCE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44963"/>
              </p:ext>
            </p:extLst>
          </p:nvPr>
        </p:nvGraphicFramePr>
        <p:xfrm>
          <a:off x="858838" y="3027363"/>
          <a:ext cx="133667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9" imgW="1041120" imgH="431640" progId="Equation.DSMT4">
                  <p:embed/>
                </p:oleObj>
              </mc:Choice>
              <mc:Fallback>
                <p:oleObj name="Equation" r:id="rId9" imgW="1041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58838" y="3027363"/>
                        <a:ext cx="1336675" cy="554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259477A4-C29E-1FA7-22F7-8E6DB59E3D07}"/>
              </a:ext>
            </a:extLst>
          </p:cNvPr>
          <p:cNvGrpSpPr/>
          <p:nvPr/>
        </p:nvGrpSpPr>
        <p:grpSpPr>
          <a:xfrm>
            <a:off x="3730079" y="1188040"/>
            <a:ext cx="2327276" cy="2606962"/>
            <a:chOff x="3987799" y="1071563"/>
            <a:chExt cx="2327276" cy="2606962"/>
          </a:xfrm>
        </p:grpSpPr>
        <p:sp>
          <p:nvSpPr>
            <p:cNvPr id="1084" name="Line 8"/>
            <p:cNvSpPr>
              <a:spLocks noChangeShapeType="1"/>
            </p:cNvSpPr>
            <p:nvPr/>
          </p:nvSpPr>
          <p:spPr bwMode="auto">
            <a:xfrm>
              <a:off x="5721353" y="2502544"/>
              <a:ext cx="2873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5" name="Rectangle 9"/>
            <p:cNvSpPr>
              <a:spLocks noChangeArrowheads="1"/>
            </p:cNvSpPr>
            <p:nvPr/>
          </p:nvSpPr>
          <p:spPr bwMode="auto">
            <a:xfrm>
              <a:off x="4559302" y="1996132"/>
              <a:ext cx="939801" cy="1020761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1086" name="Line 10"/>
            <p:cNvSpPr>
              <a:spLocks noChangeShapeType="1"/>
            </p:cNvSpPr>
            <p:nvPr/>
          </p:nvSpPr>
          <p:spPr bwMode="auto">
            <a:xfrm flipV="1">
              <a:off x="5030790" y="1421458"/>
              <a:ext cx="0" cy="3247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7" name="Group 11"/>
            <p:cNvGrpSpPr>
              <a:grpSpLocks/>
            </p:cNvGrpSpPr>
            <p:nvPr/>
          </p:nvGrpSpPr>
          <p:grpSpPr bwMode="auto">
            <a:xfrm>
              <a:off x="5156203" y="1870720"/>
              <a:ext cx="314325" cy="42862"/>
              <a:chOff x="4257" y="2470"/>
              <a:chExt cx="295" cy="0"/>
            </a:xfrm>
          </p:grpSpPr>
          <p:sp>
            <p:nvSpPr>
              <p:cNvPr id="1107" name="Line 12"/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8" name="Line 13"/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103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74061673"/>
                </p:ext>
              </p:extLst>
            </p:nvPr>
          </p:nvGraphicFramePr>
          <p:xfrm>
            <a:off x="5689603" y="1535758"/>
            <a:ext cx="414338" cy="4349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Equation" r:id="rId11" imgW="253800" imgH="266400" progId="Equation.DSMT4">
                    <p:embed/>
                  </p:oleObj>
                </mc:Choice>
                <mc:Fallback>
                  <p:oleObj name="Equation" r:id="rId11" imgW="253800" imgH="2664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9603" y="1535758"/>
                          <a:ext cx="414338" cy="4349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88" name="Group 15"/>
            <p:cNvGrpSpPr>
              <a:grpSpLocks/>
            </p:cNvGrpSpPr>
            <p:nvPr/>
          </p:nvGrpSpPr>
          <p:grpSpPr bwMode="auto">
            <a:xfrm rot="5400000">
              <a:off x="4060828" y="2481906"/>
              <a:ext cx="784224" cy="42863"/>
              <a:chOff x="4257" y="2470"/>
              <a:chExt cx="295" cy="0"/>
            </a:xfrm>
          </p:grpSpPr>
          <p:sp>
            <p:nvSpPr>
              <p:cNvPr id="1105" name="Line 16"/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" name="Line 17"/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89" name="Group 18"/>
            <p:cNvGrpSpPr>
              <a:grpSpLocks/>
            </p:cNvGrpSpPr>
            <p:nvPr/>
          </p:nvGrpSpPr>
          <p:grpSpPr bwMode="auto">
            <a:xfrm rot="5400000">
              <a:off x="5162554" y="2446981"/>
              <a:ext cx="784224" cy="42863"/>
              <a:chOff x="4257" y="2470"/>
              <a:chExt cx="295" cy="0"/>
            </a:xfrm>
          </p:grpSpPr>
          <p:sp>
            <p:nvSpPr>
              <p:cNvPr id="1103" name="Line 19"/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4" name="Line 20"/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0" name="Group 21"/>
            <p:cNvGrpSpPr>
              <a:grpSpLocks/>
            </p:cNvGrpSpPr>
            <p:nvPr/>
          </p:nvGrpSpPr>
          <p:grpSpPr bwMode="auto">
            <a:xfrm flipH="1">
              <a:off x="4591052" y="1877070"/>
              <a:ext cx="314325" cy="42862"/>
              <a:chOff x="4257" y="2470"/>
              <a:chExt cx="295" cy="0"/>
            </a:xfrm>
          </p:grpSpPr>
          <p:sp>
            <p:nvSpPr>
              <p:cNvPr id="1101" name="Line 22"/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2" name="Line 23"/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1" name="Group 24"/>
            <p:cNvGrpSpPr>
              <a:grpSpLocks/>
            </p:cNvGrpSpPr>
            <p:nvPr/>
          </p:nvGrpSpPr>
          <p:grpSpPr bwMode="auto">
            <a:xfrm flipH="1">
              <a:off x="5172078" y="3131193"/>
              <a:ext cx="314325" cy="42862"/>
              <a:chOff x="4257" y="2470"/>
              <a:chExt cx="295" cy="0"/>
            </a:xfrm>
          </p:grpSpPr>
          <p:sp>
            <p:nvSpPr>
              <p:cNvPr id="1099" name="Line 25"/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0" name="Line 26"/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2" name="Group 27"/>
            <p:cNvGrpSpPr>
              <a:grpSpLocks/>
            </p:cNvGrpSpPr>
            <p:nvPr/>
          </p:nvGrpSpPr>
          <p:grpSpPr bwMode="auto">
            <a:xfrm>
              <a:off x="4614865" y="3137543"/>
              <a:ext cx="314325" cy="42862"/>
              <a:chOff x="4257" y="2470"/>
              <a:chExt cx="295" cy="0"/>
            </a:xfrm>
          </p:grpSpPr>
          <p:sp>
            <p:nvSpPr>
              <p:cNvPr id="1097" name="Line 28"/>
              <p:cNvSpPr>
                <a:spLocks noChangeShapeType="1"/>
              </p:cNvSpPr>
              <p:nvPr/>
            </p:nvSpPr>
            <p:spPr bwMode="auto">
              <a:xfrm>
                <a:off x="4257" y="2470"/>
                <a:ext cx="21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" name="Line 29"/>
              <p:cNvSpPr>
                <a:spLocks noChangeShapeType="1"/>
              </p:cNvSpPr>
              <p:nvPr/>
            </p:nvSpPr>
            <p:spPr bwMode="auto">
              <a:xfrm>
                <a:off x="4417" y="2470"/>
                <a:ext cx="135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" name="Line 8">
              <a:extLst>
                <a:ext uri="{FF2B5EF4-FFF2-40B4-BE49-F238E27FC236}">
                  <a16:creationId xmlns:a16="http://schemas.microsoft.com/office/drawing/2014/main" id="{0FCD93AB-4D36-51D2-4F10-AF6AE8C5C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5653" y="3289944"/>
              <a:ext cx="2873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DF99ACCA-9D3F-09E5-1E86-9CBB53AF467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7185105"/>
                </p:ext>
              </p:extLst>
            </p:nvPr>
          </p:nvGraphicFramePr>
          <p:xfrm>
            <a:off x="4176713" y="3148013"/>
            <a:ext cx="273050" cy="293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1" name="Equation" r:id="rId13" imgW="164880" imgH="177480" progId="Equation.DSMT4">
                    <p:embed/>
                  </p:oleObj>
                </mc:Choice>
                <mc:Fallback>
                  <p:oleObj name="Equation" r:id="rId13" imgW="1648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176713" y="3148013"/>
                          <a:ext cx="273050" cy="293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7EF30A61-281D-7760-925D-F42AB76C3E5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99077005"/>
                </p:ext>
              </p:extLst>
            </p:nvPr>
          </p:nvGraphicFramePr>
          <p:xfrm>
            <a:off x="4921250" y="1071563"/>
            <a:ext cx="209550" cy="247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2" name="Equation" r:id="rId15" imgW="139680" imgH="164880" progId="Equation.DSMT4">
                    <p:embed/>
                  </p:oleObj>
                </mc:Choice>
                <mc:Fallback>
                  <p:oleObj name="Equation" r:id="rId15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4921250" y="1071563"/>
                          <a:ext cx="209550" cy="247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F630359-5751-9329-ECB0-E670A37483CF}"/>
                </a:ext>
              </a:extLst>
            </p:cNvPr>
            <p:cNvCxnSpPr/>
            <p:nvPr/>
          </p:nvCxnSpPr>
          <p:spPr bwMode="auto">
            <a:xfrm>
              <a:off x="4559300" y="3187700"/>
              <a:ext cx="0" cy="2095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C383E33A-FF50-45D1-9471-58407ED7AD5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966301"/>
                </p:ext>
              </p:extLst>
            </p:nvPr>
          </p:nvGraphicFramePr>
          <p:xfrm>
            <a:off x="6105525" y="2398713"/>
            <a:ext cx="209550" cy="230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" name="Equation" r:id="rId17" imgW="209063" imgH="230370" progId="Equation.DSMT4">
                    <p:embed/>
                  </p:oleObj>
                </mc:Choice>
                <mc:Fallback>
                  <p:oleObj name="Equation" r:id="rId17" imgW="209063" imgH="23037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6105525" y="2398713"/>
                          <a:ext cx="209550" cy="2301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>
              <a:extLst>
                <a:ext uri="{FF2B5EF4-FFF2-40B4-BE49-F238E27FC236}">
                  <a16:creationId xmlns:a16="http://schemas.microsoft.com/office/drawing/2014/main" id="{230F53EF-8302-D898-1228-B6C66A656CB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3137865"/>
                </p:ext>
              </p:extLst>
            </p:nvPr>
          </p:nvGraphicFramePr>
          <p:xfrm>
            <a:off x="4953000" y="3408362"/>
            <a:ext cx="228600" cy="270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4" name="Equation" r:id="rId19" imgW="139680" imgH="164880" progId="Equation.DSMT4">
                    <p:embed/>
                  </p:oleObj>
                </mc:Choice>
                <mc:Fallback>
                  <p:oleObj name="Equation" r:id="rId19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4953000" y="3408362"/>
                          <a:ext cx="228600" cy="270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A1334FF5-B859-1FDE-58AA-8C85F6AB2EA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1110885"/>
                </p:ext>
              </p:extLst>
            </p:nvPr>
          </p:nvGraphicFramePr>
          <p:xfrm>
            <a:off x="3987799" y="2366962"/>
            <a:ext cx="280987" cy="2809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" name="Equation" r:id="rId21" imgW="177480" imgH="177480" progId="Equation.DSMT4">
                    <p:embed/>
                  </p:oleObj>
                </mc:Choice>
                <mc:Fallback>
                  <p:oleObj name="Equation" r:id="rId21" imgW="1774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3987799" y="2366962"/>
                          <a:ext cx="280987" cy="2809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1522414" y="3181350"/>
            <a:ext cx="7535862" cy="3330576"/>
            <a:chOff x="1522414" y="3181350"/>
            <a:chExt cx="7535862" cy="3330576"/>
          </a:xfrm>
        </p:grpSpPr>
        <p:grpSp>
          <p:nvGrpSpPr>
            <p:cNvPr id="1046" name="Group 85"/>
            <p:cNvGrpSpPr>
              <a:grpSpLocks/>
            </p:cNvGrpSpPr>
            <p:nvPr/>
          </p:nvGrpSpPr>
          <p:grpSpPr bwMode="auto">
            <a:xfrm>
              <a:off x="1522414" y="4121151"/>
              <a:ext cx="7535862" cy="2390775"/>
              <a:chOff x="842963" y="4089399"/>
              <a:chExt cx="7535862" cy="2391143"/>
            </a:xfrm>
          </p:grpSpPr>
          <p:grpSp>
            <p:nvGrpSpPr>
              <p:cNvPr id="1047" name="Group 38"/>
              <p:cNvGrpSpPr>
                <a:grpSpLocks/>
              </p:cNvGrpSpPr>
              <p:nvPr/>
            </p:nvGrpSpPr>
            <p:grpSpPr bwMode="auto">
              <a:xfrm>
                <a:off x="842963" y="4089399"/>
                <a:ext cx="7535862" cy="2368550"/>
                <a:chOff x="531" y="2576"/>
                <a:chExt cx="4747" cy="1492"/>
              </a:xfrm>
            </p:grpSpPr>
            <p:sp>
              <p:nvSpPr>
                <p:cNvPr id="1049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2874" y="2771"/>
                  <a:ext cx="1376" cy="76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1028" name="Object 40"/>
                <p:cNvGraphicFramePr>
                  <a:graphicFrameLocks noChangeAspect="1"/>
                </p:cNvGraphicFramePr>
                <p:nvPr/>
              </p:nvGraphicFramePr>
              <p:xfrm>
                <a:off x="5175" y="3476"/>
                <a:ext cx="103" cy="15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76" name="Equation" r:id="rId23" imgW="126720" imgH="139680" progId="Equation.DSMT4">
                        <p:embed/>
                      </p:oleObj>
                    </mc:Choice>
                    <mc:Fallback>
                      <p:oleObj name="Equation" r:id="rId23" imgW="126720" imgH="139680" progId="Equation.DSMT4">
                        <p:embed/>
                        <p:pic>
                          <p:nvPicPr>
                            <p:cNvPr id="0" name="Object 4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175" y="3476"/>
                              <a:ext cx="103" cy="15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029" name="Object 41"/>
                <p:cNvGraphicFramePr>
                  <a:graphicFrameLocks noChangeAspect="1"/>
                </p:cNvGraphicFramePr>
                <p:nvPr/>
              </p:nvGraphicFramePr>
              <p:xfrm>
                <a:off x="2807" y="2582"/>
                <a:ext cx="139" cy="13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77" name="Equation" r:id="rId25" imgW="126720" imgH="126720" progId="Equation.DSMT4">
                        <p:embed/>
                      </p:oleObj>
                    </mc:Choice>
                    <mc:Fallback>
                      <p:oleObj name="Equation" r:id="rId25" imgW="126720" imgH="126720" progId="Equation.DSMT4">
                        <p:embed/>
                        <p:pic>
                          <p:nvPicPr>
                            <p:cNvPr id="0" name="Object 4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07" y="2582"/>
                              <a:ext cx="139" cy="139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050" name="Line 42"/>
                <p:cNvSpPr>
                  <a:spLocks noChangeShapeType="1"/>
                </p:cNvSpPr>
                <p:nvPr/>
              </p:nvSpPr>
              <p:spPr bwMode="auto">
                <a:xfrm>
                  <a:off x="4264" y="2753"/>
                  <a:ext cx="101" cy="172"/>
                </a:xfrm>
                <a:prstGeom prst="line">
                  <a:avLst/>
                </a:prstGeom>
                <a:noFill/>
                <a:ln w="38100">
                  <a:solidFill>
                    <a:srgbClr val="3333CC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1030" name="Object 43"/>
                <p:cNvGraphicFramePr>
                  <a:graphicFrameLocks noChangeAspect="1"/>
                </p:cNvGraphicFramePr>
                <p:nvPr/>
              </p:nvGraphicFramePr>
              <p:xfrm>
                <a:off x="2945" y="3220"/>
                <a:ext cx="132" cy="18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78" name="Equation" r:id="rId27" imgW="126720" imgH="177480" progId="Equation.DSMT4">
                        <p:embed/>
                      </p:oleObj>
                    </mc:Choice>
                    <mc:Fallback>
                      <p:oleObj name="Equation" r:id="rId27" imgW="126720" imgH="177480" progId="Equation.DSMT4">
                        <p:embed/>
                        <p:pic>
                          <p:nvPicPr>
                            <p:cNvPr id="0" name="Object 4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45" y="3220"/>
                              <a:ext cx="132" cy="189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051" name="Line 44"/>
                <p:cNvSpPr>
                  <a:spLocks noChangeShapeType="1"/>
                </p:cNvSpPr>
                <p:nvPr/>
              </p:nvSpPr>
              <p:spPr bwMode="auto">
                <a:xfrm rot="896160" flipH="1">
                  <a:off x="3467" y="3064"/>
                  <a:ext cx="176" cy="185"/>
                </a:xfrm>
                <a:prstGeom prst="line">
                  <a:avLst/>
                </a:prstGeom>
                <a:noFill/>
                <a:ln w="57150">
                  <a:solidFill>
                    <a:srgbClr val="FF33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2" name="Line 45"/>
                <p:cNvSpPr>
                  <a:spLocks noChangeShapeType="1"/>
                </p:cNvSpPr>
                <p:nvPr/>
              </p:nvSpPr>
              <p:spPr bwMode="auto">
                <a:xfrm rot="903083">
                  <a:off x="3618" y="2962"/>
                  <a:ext cx="217" cy="20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3" name="Line 46"/>
                <p:cNvSpPr>
                  <a:spLocks noChangeShapeType="1"/>
                </p:cNvSpPr>
                <p:nvPr/>
              </p:nvSpPr>
              <p:spPr bwMode="auto">
                <a:xfrm rot="903083">
                  <a:off x="3586" y="2978"/>
                  <a:ext cx="217" cy="20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4" name="Line 47"/>
                <p:cNvSpPr>
                  <a:spLocks noChangeShapeType="1"/>
                </p:cNvSpPr>
                <p:nvPr/>
              </p:nvSpPr>
              <p:spPr bwMode="auto">
                <a:xfrm rot="903083">
                  <a:off x="3554" y="2994"/>
                  <a:ext cx="217" cy="20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1031" name="Object 48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99698164"/>
                    </p:ext>
                  </p:extLst>
                </p:nvPr>
              </p:nvGraphicFramePr>
              <p:xfrm>
                <a:off x="3524" y="2576"/>
                <a:ext cx="413" cy="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79" name="Equation" r:id="rId29" imgW="330120" imgH="241200" progId="Equation.DSMT4">
                        <p:embed/>
                      </p:oleObj>
                    </mc:Choice>
                    <mc:Fallback>
                      <p:oleObj name="Equation" r:id="rId29" imgW="330120" imgH="241200" progId="Equation.DSMT4">
                        <p:embed/>
                        <p:pic>
                          <p:nvPicPr>
                            <p:cNvPr id="0" name="Object 4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0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24" y="2576"/>
                              <a:ext cx="413" cy="3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055" name="Rectangle 49"/>
                <p:cNvSpPr>
                  <a:spLocks noChangeArrowheads="1"/>
                </p:cNvSpPr>
                <p:nvPr/>
              </p:nvSpPr>
              <p:spPr bwMode="auto">
                <a:xfrm>
                  <a:off x="941" y="3561"/>
                  <a:ext cx="3865" cy="506"/>
                </a:xfrm>
                <a:prstGeom prst="rect">
                  <a:avLst/>
                </a:prstGeom>
                <a:solidFill>
                  <a:srgbClr val="DDDDDD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50"/>
                <p:cNvSpPr>
                  <a:spLocks noChangeShapeType="1"/>
                </p:cNvSpPr>
                <p:nvPr/>
              </p:nvSpPr>
              <p:spPr bwMode="auto">
                <a:xfrm>
                  <a:off x="4836" y="3552"/>
                  <a:ext cx="25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1032" name="Object 51"/>
                <p:cNvGraphicFramePr>
                  <a:graphicFrameLocks noChangeAspect="1"/>
                </p:cNvGraphicFramePr>
                <p:nvPr/>
              </p:nvGraphicFramePr>
              <p:xfrm>
                <a:off x="4417" y="2618"/>
                <a:ext cx="188" cy="27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80" name="Equation" r:id="rId31" imgW="152280" imgH="228600" progId="Equation.DSMT4">
                        <p:embed/>
                      </p:oleObj>
                    </mc:Choice>
                    <mc:Fallback>
                      <p:oleObj name="Equation" r:id="rId31" imgW="152280" imgH="228600" progId="Equation.DSMT4">
                        <p:embed/>
                        <p:pic>
                          <p:nvPicPr>
                            <p:cNvPr id="0" name="Object 5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417" y="2618"/>
                              <a:ext cx="188" cy="278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057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2874" y="2771"/>
                  <a:ext cx="0" cy="7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58" name="Group 54"/>
                <p:cNvGrpSpPr>
                  <a:grpSpLocks/>
                </p:cNvGrpSpPr>
                <p:nvPr/>
              </p:nvGrpSpPr>
              <p:grpSpPr bwMode="auto">
                <a:xfrm>
                  <a:off x="3347" y="3737"/>
                  <a:ext cx="136" cy="146"/>
                  <a:chOff x="4819" y="2635"/>
                  <a:chExt cx="136" cy="146"/>
                </a:xfrm>
              </p:grpSpPr>
              <p:sp>
                <p:nvSpPr>
                  <p:cNvPr id="1082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19" y="2635"/>
                    <a:ext cx="136" cy="1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3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4870" y="2682"/>
                    <a:ext cx="38" cy="49"/>
                  </a:xfrm>
                  <a:prstGeom prst="ellipse">
                    <a:avLst/>
                  </a:prstGeom>
                  <a:solidFill>
                    <a:srgbClr val="3333CC"/>
                  </a:solidFill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59" name="Group 57"/>
                <p:cNvGrpSpPr>
                  <a:grpSpLocks/>
                </p:cNvGrpSpPr>
                <p:nvPr/>
              </p:nvGrpSpPr>
              <p:grpSpPr bwMode="auto">
                <a:xfrm>
                  <a:off x="3347" y="3565"/>
                  <a:ext cx="136" cy="146"/>
                  <a:chOff x="4819" y="2635"/>
                  <a:chExt cx="136" cy="146"/>
                </a:xfrm>
              </p:grpSpPr>
              <p:sp>
                <p:nvSpPr>
                  <p:cNvPr id="108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4819" y="2635"/>
                    <a:ext cx="136" cy="1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4870" y="2682"/>
                    <a:ext cx="38" cy="49"/>
                  </a:xfrm>
                  <a:prstGeom prst="ellipse">
                    <a:avLst/>
                  </a:prstGeom>
                  <a:solidFill>
                    <a:srgbClr val="3333CC"/>
                  </a:solidFill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0" name="Group 60"/>
                <p:cNvGrpSpPr>
                  <a:grpSpLocks/>
                </p:cNvGrpSpPr>
                <p:nvPr/>
              </p:nvGrpSpPr>
              <p:grpSpPr bwMode="auto">
                <a:xfrm>
                  <a:off x="3346" y="3909"/>
                  <a:ext cx="136" cy="146"/>
                  <a:chOff x="4819" y="2635"/>
                  <a:chExt cx="136" cy="146"/>
                </a:xfrm>
              </p:grpSpPr>
              <p:sp>
                <p:nvSpPr>
                  <p:cNvPr id="1078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819" y="2635"/>
                    <a:ext cx="136" cy="1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9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870" y="2682"/>
                    <a:ext cx="38" cy="49"/>
                  </a:xfrm>
                  <a:prstGeom prst="ellipse">
                    <a:avLst/>
                  </a:prstGeom>
                  <a:solidFill>
                    <a:srgbClr val="3333CC"/>
                  </a:solidFill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1" name="Group 63"/>
                <p:cNvGrpSpPr>
                  <a:grpSpLocks/>
                </p:cNvGrpSpPr>
                <p:nvPr/>
              </p:nvGrpSpPr>
              <p:grpSpPr bwMode="auto">
                <a:xfrm>
                  <a:off x="2204" y="3731"/>
                  <a:ext cx="136" cy="146"/>
                  <a:chOff x="4819" y="2635"/>
                  <a:chExt cx="136" cy="146"/>
                </a:xfrm>
              </p:grpSpPr>
              <p:sp>
                <p:nvSpPr>
                  <p:cNvPr id="10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19" y="2635"/>
                    <a:ext cx="136" cy="1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7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870" y="2682"/>
                    <a:ext cx="38" cy="49"/>
                  </a:xfrm>
                  <a:prstGeom prst="ellipse">
                    <a:avLst/>
                  </a:prstGeom>
                  <a:solidFill>
                    <a:srgbClr val="3333CC"/>
                  </a:solidFill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2" name="Group 66"/>
                <p:cNvGrpSpPr>
                  <a:grpSpLocks/>
                </p:cNvGrpSpPr>
                <p:nvPr/>
              </p:nvGrpSpPr>
              <p:grpSpPr bwMode="auto">
                <a:xfrm>
                  <a:off x="2204" y="3559"/>
                  <a:ext cx="136" cy="146"/>
                  <a:chOff x="4819" y="2635"/>
                  <a:chExt cx="136" cy="146"/>
                </a:xfrm>
              </p:grpSpPr>
              <p:sp>
                <p:nvSpPr>
                  <p:cNvPr id="1074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819" y="2635"/>
                    <a:ext cx="136" cy="1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5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870" y="2682"/>
                    <a:ext cx="38" cy="49"/>
                  </a:xfrm>
                  <a:prstGeom prst="ellipse">
                    <a:avLst/>
                  </a:prstGeom>
                  <a:solidFill>
                    <a:srgbClr val="3333CC"/>
                  </a:solidFill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3" name="Group 69"/>
                <p:cNvGrpSpPr>
                  <a:grpSpLocks/>
                </p:cNvGrpSpPr>
                <p:nvPr/>
              </p:nvGrpSpPr>
              <p:grpSpPr bwMode="auto">
                <a:xfrm>
                  <a:off x="2203" y="3903"/>
                  <a:ext cx="136" cy="146"/>
                  <a:chOff x="4819" y="2635"/>
                  <a:chExt cx="136" cy="146"/>
                </a:xfrm>
              </p:grpSpPr>
              <p:sp>
                <p:nvSpPr>
                  <p:cNvPr id="1072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4819" y="2635"/>
                    <a:ext cx="136" cy="146"/>
                  </a:xfrm>
                  <a:prstGeom prst="ellipse">
                    <a:avLst/>
                  </a:prstGeom>
                  <a:noFill/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4870" y="2682"/>
                    <a:ext cx="38" cy="49"/>
                  </a:xfrm>
                  <a:prstGeom prst="ellipse">
                    <a:avLst/>
                  </a:prstGeom>
                  <a:solidFill>
                    <a:srgbClr val="3333CC"/>
                  </a:solidFill>
                  <a:ln w="38100">
                    <a:solidFill>
                      <a:srgbClr val="0000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64" name="Freeform 72"/>
                <p:cNvSpPr>
                  <a:spLocks/>
                </p:cNvSpPr>
                <p:nvPr/>
              </p:nvSpPr>
              <p:spPr bwMode="auto">
                <a:xfrm>
                  <a:off x="2875" y="3395"/>
                  <a:ext cx="97" cy="83"/>
                </a:xfrm>
                <a:custGeom>
                  <a:avLst/>
                  <a:gdLst>
                    <a:gd name="T0" fmla="*/ 0 w 97"/>
                    <a:gd name="T1" fmla="*/ 7 h 83"/>
                    <a:gd name="T2" fmla="*/ 53 w 97"/>
                    <a:gd name="T3" fmla="*/ 13 h 83"/>
                    <a:gd name="T4" fmla="*/ 97 w 97"/>
                    <a:gd name="T5" fmla="*/ 83 h 83"/>
                    <a:gd name="T6" fmla="*/ 0 60000 65536"/>
                    <a:gd name="T7" fmla="*/ 0 60000 65536"/>
                    <a:gd name="T8" fmla="*/ 0 60000 65536"/>
                    <a:gd name="T9" fmla="*/ 0 w 97"/>
                    <a:gd name="T10" fmla="*/ 0 h 83"/>
                    <a:gd name="T11" fmla="*/ 97 w 97"/>
                    <a:gd name="T12" fmla="*/ 83 h 8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7" h="83">
                      <a:moveTo>
                        <a:pt x="0" y="7"/>
                      </a:moveTo>
                      <a:cubicBezTo>
                        <a:pt x="18" y="3"/>
                        <a:pt x="37" y="0"/>
                        <a:pt x="53" y="13"/>
                      </a:cubicBezTo>
                      <a:cubicBezTo>
                        <a:pt x="69" y="26"/>
                        <a:pt x="83" y="54"/>
                        <a:pt x="97" y="83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1033" name="Object 73"/>
                <p:cNvGraphicFramePr>
                  <a:graphicFrameLocks noChangeAspect="1"/>
                </p:cNvGraphicFramePr>
                <p:nvPr/>
              </p:nvGraphicFramePr>
              <p:xfrm>
                <a:off x="3597" y="3670"/>
                <a:ext cx="261" cy="2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81" name="Equation" r:id="rId33" imgW="253800" imgH="266400" progId="Equation.DSMT4">
                        <p:embed/>
                      </p:oleObj>
                    </mc:Choice>
                    <mc:Fallback>
                      <p:oleObj name="Equation" r:id="rId33" imgW="253800" imgH="266400" progId="Equation.DSMT4">
                        <p:embed/>
                        <p:pic>
                          <p:nvPicPr>
                            <p:cNvPr id="0" name="Object 7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597" y="3670"/>
                              <a:ext cx="261" cy="27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034" name="Object 74"/>
                <p:cNvGraphicFramePr>
                  <a:graphicFrameLocks noChangeAspect="1"/>
                </p:cNvGraphicFramePr>
                <p:nvPr/>
              </p:nvGraphicFramePr>
              <p:xfrm>
                <a:off x="2893" y="3696"/>
                <a:ext cx="223" cy="3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82" name="Equation" r:id="rId35" imgW="164880" imgH="228600" progId="Equation.DSMT4">
                        <p:embed/>
                      </p:oleObj>
                    </mc:Choice>
                    <mc:Fallback>
                      <p:oleObj name="Equation" r:id="rId35" imgW="164880" imgH="228600" progId="Equation.DSMT4">
                        <p:embed/>
                        <p:pic>
                          <p:nvPicPr>
                            <p:cNvPr id="0" name="Object 7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93" y="3696"/>
                              <a:ext cx="223" cy="3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065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531" y="3214"/>
                  <a:ext cx="1175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 dirty="0"/>
                    <a:t>Infinite substrate</a:t>
                  </a:r>
                </a:p>
              </p:txBody>
            </p:sp>
            <p:sp>
              <p:nvSpPr>
                <p:cNvPr id="1066" name="Line 76"/>
                <p:cNvSpPr>
                  <a:spLocks noChangeShapeType="1"/>
                </p:cNvSpPr>
                <p:nvPr/>
              </p:nvSpPr>
              <p:spPr bwMode="auto">
                <a:xfrm>
                  <a:off x="3838" y="3002"/>
                  <a:ext cx="101" cy="172"/>
                </a:xfrm>
                <a:prstGeom prst="line">
                  <a:avLst/>
                </a:prstGeom>
                <a:noFill/>
                <a:ln w="38100">
                  <a:solidFill>
                    <a:srgbClr val="FF99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aphicFrame>
              <p:nvGraphicFramePr>
                <p:cNvPr id="1035" name="Object 7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1260107577"/>
                    </p:ext>
                  </p:extLst>
                </p:nvPr>
              </p:nvGraphicFramePr>
              <p:xfrm>
                <a:off x="3978" y="3041"/>
                <a:ext cx="364" cy="3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83" name="Equation" r:id="rId37" imgW="291960" imgH="241200" progId="Equation.DSMT4">
                        <p:embed/>
                      </p:oleObj>
                    </mc:Choice>
                    <mc:Fallback>
                      <p:oleObj name="Equation" r:id="rId37" imgW="291960" imgH="241200" progId="Equation.DSMT4">
                        <p:embed/>
                        <p:pic>
                          <p:nvPicPr>
                            <p:cNvPr id="0" name="Object 7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38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978" y="3041"/>
                              <a:ext cx="364" cy="3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1067" name="Group 78"/>
                <p:cNvGrpSpPr>
                  <a:grpSpLocks/>
                </p:cNvGrpSpPr>
                <p:nvPr/>
              </p:nvGrpSpPr>
              <p:grpSpPr bwMode="auto">
                <a:xfrm>
                  <a:off x="3771" y="2934"/>
                  <a:ext cx="108" cy="108"/>
                  <a:chOff x="3753" y="2907"/>
                  <a:chExt cx="108" cy="108"/>
                </a:xfrm>
              </p:grpSpPr>
              <p:sp>
                <p:nvSpPr>
                  <p:cNvPr id="1070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3753" y="2907"/>
                    <a:ext cx="108" cy="108"/>
                  </a:xfrm>
                  <a:prstGeom prst="ellipse">
                    <a:avLst/>
                  </a:prstGeom>
                  <a:solidFill>
                    <a:srgbClr val="66FF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1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3780" y="2934"/>
                    <a:ext cx="56" cy="56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68" name="Line 81"/>
                <p:cNvSpPr>
                  <a:spLocks noChangeShapeType="1"/>
                </p:cNvSpPr>
                <p:nvPr/>
              </p:nvSpPr>
              <p:spPr bwMode="auto">
                <a:xfrm>
                  <a:off x="1620" y="3555"/>
                  <a:ext cx="0" cy="51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1301" y="3647"/>
                  <a:ext cx="21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0" i="1">
                      <a:latin typeface="Times New Roman" pitchFamily="18" charset="0"/>
                    </a:rPr>
                    <a:t>h</a:t>
                  </a:r>
                </a:p>
              </p:txBody>
            </p:sp>
          </p:grpSp>
          <p:cxnSp>
            <p:nvCxnSpPr>
              <p:cNvPr id="1048" name="Straight Connector 84"/>
              <p:cNvCxnSpPr>
                <a:cxnSpLocks noChangeShapeType="1"/>
              </p:cNvCxnSpPr>
              <p:nvPr/>
            </p:nvCxnSpPr>
            <p:spPr bwMode="auto">
              <a:xfrm>
                <a:off x="1497778" y="6480542"/>
                <a:ext cx="6131859" cy="0"/>
              </a:xfrm>
              <a:prstGeom prst="line">
                <a:avLst/>
              </a:prstGeom>
              <a:noFill/>
              <a:ln w="57150" algn="ctr">
                <a:solidFill>
                  <a:srgbClr val="FF9900"/>
                </a:solidFill>
                <a:round/>
                <a:headEnd/>
                <a:tailEnd/>
              </a:ln>
            </p:spPr>
          </p:cxnSp>
        </p:grpSp>
        <p:graphicFrame>
          <p:nvGraphicFramePr>
            <p:cNvPr id="92" name="Object 9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0323263"/>
                </p:ext>
              </p:extLst>
            </p:nvPr>
          </p:nvGraphicFramePr>
          <p:xfrm>
            <a:off x="7326313" y="3181350"/>
            <a:ext cx="1184275" cy="436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Equation" r:id="rId39" imgW="825480" imgH="304560" progId="Equation.DSMT4">
                    <p:embed/>
                  </p:oleObj>
                </mc:Choice>
                <mc:Fallback>
                  <p:oleObj name="Equation" r:id="rId39" imgW="825480" imgH="304560" progId="Equation.DSMT4">
                    <p:embed/>
                    <p:pic>
                      <p:nvPicPr>
                        <p:cNvPr id="4" name="Object 3"/>
                        <p:cNvPicPr/>
                        <p:nvPr/>
                      </p:nvPicPr>
                      <p:blipFill>
                        <a:blip r:embed="rId40"/>
                        <a:stretch>
                          <a:fillRect/>
                        </a:stretch>
                      </p:blipFill>
                      <p:spPr>
                        <a:xfrm>
                          <a:off x="7326313" y="3181350"/>
                          <a:ext cx="1184275" cy="4365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" name="Object 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338187"/>
                </p:ext>
              </p:extLst>
            </p:nvPr>
          </p:nvGraphicFramePr>
          <p:xfrm>
            <a:off x="7164388" y="3652838"/>
            <a:ext cx="1444625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" name="Equation" r:id="rId41" imgW="1444731" imgH="407023" progId="Equation.DSMT4">
                    <p:embed/>
                  </p:oleObj>
                </mc:Choice>
                <mc:Fallback>
                  <p:oleObj name="Equation" r:id="rId41" imgW="1444731" imgH="407023" progId="Equation.DSMT4">
                    <p:embed/>
                    <p:pic>
                      <p:nvPicPr>
                        <p:cNvPr id="6" name="Object 5"/>
                        <p:cNvPicPr/>
                        <p:nvPr/>
                      </p:nvPicPr>
                      <p:blipFill>
                        <a:blip r:embed="rId42"/>
                        <a:stretch>
                          <a:fillRect/>
                        </a:stretch>
                      </p:blipFill>
                      <p:spPr>
                        <a:xfrm>
                          <a:off x="7164388" y="3652838"/>
                          <a:ext cx="1444625" cy="406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6"/>
          <p:cNvSpPr>
            <a:spLocks noChangeArrowheads="1"/>
          </p:cNvSpPr>
          <p:nvPr/>
        </p:nvSpPr>
        <p:spPr bwMode="auto">
          <a:xfrm>
            <a:off x="6586207" y="5273770"/>
            <a:ext cx="19284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>
                <a:solidFill>
                  <a:srgbClr val="0000FF"/>
                </a:solidFill>
              </a:rPr>
              <a:t>(left+right edges)</a:t>
            </a:r>
          </a:p>
        </p:txBody>
      </p:sp>
      <p:sp>
        <p:nvSpPr>
          <p:cNvPr id="161825" name="Rectangle 33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graphicFrame>
        <p:nvGraphicFramePr>
          <p:cNvPr id="2050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03473"/>
              </p:ext>
            </p:extLst>
          </p:nvPr>
        </p:nvGraphicFramePr>
        <p:xfrm>
          <a:off x="1122173" y="2115071"/>
          <a:ext cx="4019550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1968480" imgH="1269720" progId="Equation.DSMT4">
                  <p:embed/>
                </p:oleObj>
              </mc:Choice>
              <mc:Fallback>
                <p:oleObj name="Equation" r:id="rId3" imgW="1968480" imgH="1269720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173" y="2115071"/>
                        <a:ext cx="4019550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280875"/>
              </p:ext>
            </p:extLst>
          </p:nvPr>
        </p:nvGraphicFramePr>
        <p:xfrm>
          <a:off x="4684382" y="5184870"/>
          <a:ext cx="16033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736280" imgH="215806" progId="Equation.3">
                  <p:embed/>
                </p:oleObj>
              </mc:Choice>
              <mc:Fallback>
                <p:oleObj name="Equation" r:id="rId5" imgW="736280" imgH="215806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382" y="5184870"/>
                        <a:ext cx="160337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98921"/>
              </p:ext>
            </p:extLst>
          </p:nvPr>
        </p:nvGraphicFramePr>
        <p:xfrm>
          <a:off x="4970107" y="5886593"/>
          <a:ext cx="11493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7" imgW="596900" imgH="241300" progId="Equation.3">
                  <p:embed/>
                </p:oleObj>
              </mc:Choice>
              <mc:Fallback>
                <p:oleObj name="Equation" r:id="rId7" imgW="596900" imgH="241300" progId="Equation.3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107" y="5886593"/>
                        <a:ext cx="1149350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ADC593-D1FB-9087-5CD2-28EE6DB67F56}"/>
              </a:ext>
            </a:extLst>
          </p:cNvPr>
          <p:cNvSpPr txBox="1"/>
          <p:nvPr/>
        </p:nvSpPr>
        <p:spPr>
          <a:xfrm>
            <a:off x="682388" y="1296537"/>
            <a:ext cx="2092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From </a:t>
            </a:r>
            <a:r>
              <a:rPr lang="en-US" sz="2000" b="0" dirty="0" smtClean="0">
                <a:solidFill>
                  <a:srgbClr val="0000FF"/>
                </a:solidFill>
              </a:rPr>
              <a:t>reciprocity</a:t>
            </a:r>
            <a:r>
              <a:rPr lang="en-US" sz="2000" b="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C5C9A3-D02B-7385-6718-8CAC9AC7F13A}"/>
              </a:ext>
            </a:extLst>
          </p:cNvPr>
          <p:cNvSpPr txBox="1"/>
          <p:nvPr/>
        </p:nvSpPr>
        <p:spPr>
          <a:xfrm>
            <a:off x="7335672" y="3985146"/>
            <a:ext cx="32191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b="0" dirty="0"/>
              <a:t> radiating magnetic current</a:t>
            </a:r>
          </a:p>
          <a:p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b="0" dirty="0"/>
              <a:t> testing dipole (</a:t>
            </a:r>
            <a:r>
              <a:rPr 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</a:t>
            </a:r>
            <a:r>
              <a:rPr lang="en-US" b="0" dirty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61101" y="1190239"/>
            <a:ext cx="5761258" cy="25721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graphicFrame>
        <p:nvGraphicFramePr>
          <p:cNvPr id="307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67389"/>
              </p:ext>
            </p:extLst>
          </p:nvPr>
        </p:nvGraphicFramePr>
        <p:xfrm>
          <a:off x="1485782" y="1862755"/>
          <a:ext cx="346868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1701720" imgH="253800" progId="Equation.DSMT4">
                  <p:embed/>
                </p:oleObj>
              </mc:Choice>
              <mc:Fallback>
                <p:oleObj name="Equation" r:id="rId3" imgW="170172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782" y="1862755"/>
                        <a:ext cx="3468687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475448"/>
              </p:ext>
            </p:extLst>
          </p:nvPr>
        </p:nvGraphicFramePr>
        <p:xfrm>
          <a:off x="2165755" y="2537750"/>
          <a:ext cx="2808287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1193800" imgH="254000" progId="Equation.3">
                  <p:embed/>
                </p:oleObj>
              </mc:Choice>
              <mc:Fallback>
                <p:oleObj name="Equation" r:id="rId5" imgW="1193800" imgH="2540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755" y="2537750"/>
                        <a:ext cx="2808287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623555"/>
              </p:ext>
            </p:extLst>
          </p:nvPr>
        </p:nvGraphicFramePr>
        <p:xfrm>
          <a:off x="2417739" y="3583025"/>
          <a:ext cx="1806244" cy="800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7" imgW="1091880" imgH="482400" progId="Equation.DSMT4">
                  <p:embed/>
                </p:oleObj>
              </mc:Choice>
              <mc:Fallback>
                <p:oleObj name="Equation" r:id="rId7" imgW="109188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7739" y="3583025"/>
                        <a:ext cx="1806244" cy="8001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3" name="TextBox 13"/>
          <p:cNvSpPr txBox="1">
            <a:spLocks noChangeArrowheads="1"/>
          </p:cNvSpPr>
          <p:nvPr/>
        </p:nvSpPr>
        <p:spPr bwMode="auto">
          <a:xfrm>
            <a:off x="446137" y="1258580"/>
            <a:ext cx="2936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TEN modeling equation: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DE365FB-87A2-86A1-4552-B1B98CA283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84966"/>
              </p:ext>
            </p:extLst>
          </p:nvPr>
        </p:nvGraphicFramePr>
        <p:xfrm>
          <a:off x="7867175" y="1527553"/>
          <a:ext cx="2955815" cy="819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9" imgW="1739880" imgH="482400" progId="Equation.DSMT4">
                  <p:embed/>
                </p:oleObj>
              </mc:Choice>
              <mc:Fallback>
                <p:oleObj name="Equation" r:id="rId9" imgW="1739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67175" y="1527553"/>
                        <a:ext cx="2955815" cy="819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Group 44">
            <a:extLst>
              <a:ext uri="{FF2B5EF4-FFF2-40B4-BE49-F238E27FC236}">
                <a16:creationId xmlns:a16="http://schemas.microsoft.com/office/drawing/2014/main" id="{F0D51B7A-269E-BC8D-30A9-31F7A07FB721}"/>
              </a:ext>
            </a:extLst>
          </p:cNvPr>
          <p:cNvGrpSpPr/>
          <p:nvPr/>
        </p:nvGrpSpPr>
        <p:grpSpPr>
          <a:xfrm>
            <a:off x="8932047" y="2831156"/>
            <a:ext cx="1350626" cy="3627997"/>
            <a:chOff x="8159750" y="2874404"/>
            <a:chExt cx="1350626" cy="3627997"/>
          </a:xfrm>
        </p:grpSpPr>
        <p:sp>
          <p:nvSpPr>
            <p:cNvPr id="46" name="Line 40">
              <a:extLst>
                <a:ext uri="{FF2B5EF4-FFF2-40B4-BE49-F238E27FC236}">
                  <a16:creationId xmlns:a16="http://schemas.microsoft.com/office/drawing/2014/main" id="{E6E9F8AE-68E0-9A16-75DE-5059A2D40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11498" y="3908757"/>
              <a:ext cx="0" cy="25146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Oval 41">
              <a:extLst>
                <a:ext uri="{FF2B5EF4-FFF2-40B4-BE49-F238E27FC236}">
                  <a16:creationId xmlns:a16="http://schemas.microsoft.com/office/drawing/2014/main" id="{3B4F7311-C3BB-3BBC-DD7F-6CF6F1536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44958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42">
              <a:extLst>
                <a:ext uri="{FF2B5EF4-FFF2-40B4-BE49-F238E27FC236}">
                  <a16:creationId xmlns:a16="http://schemas.microsoft.com/office/drawing/2014/main" id="{6B27423A-9CE7-1E1C-F2ED-F1B842C47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4889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43">
              <a:extLst>
                <a:ext uri="{FF2B5EF4-FFF2-40B4-BE49-F238E27FC236}">
                  <a16:creationId xmlns:a16="http://schemas.microsoft.com/office/drawing/2014/main" id="{D167850C-64F9-2F73-93F5-25FDF9B79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5270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44">
              <a:extLst>
                <a:ext uri="{FF2B5EF4-FFF2-40B4-BE49-F238E27FC236}">
                  <a16:creationId xmlns:a16="http://schemas.microsoft.com/office/drawing/2014/main" id="{A9DDA339-B4D4-5505-BC06-3CAC42866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9750" y="57150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5">
              <a:extLst>
                <a:ext uri="{FF2B5EF4-FFF2-40B4-BE49-F238E27FC236}">
                  <a16:creationId xmlns:a16="http://schemas.microsoft.com/office/drawing/2014/main" id="{93C8ED55-65A1-0115-0350-ADDAE2C99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48750" y="3924301"/>
              <a:ext cx="0" cy="25781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46">
              <a:extLst>
                <a:ext uri="{FF2B5EF4-FFF2-40B4-BE49-F238E27FC236}">
                  <a16:creationId xmlns:a16="http://schemas.microsoft.com/office/drawing/2014/main" id="{62F6D3A3-487A-2B8F-2BC5-29FF58654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45085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47">
              <a:extLst>
                <a:ext uri="{FF2B5EF4-FFF2-40B4-BE49-F238E27FC236}">
                  <a16:creationId xmlns:a16="http://schemas.microsoft.com/office/drawing/2014/main" id="{B2B7CCA2-0DFB-E7B1-BA05-63E751710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49022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48">
              <a:extLst>
                <a:ext uri="{FF2B5EF4-FFF2-40B4-BE49-F238E27FC236}">
                  <a16:creationId xmlns:a16="http://schemas.microsoft.com/office/drawing/2014/main" id="{C0C40146-E7F0-20A1-AB98-DDFEB0960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52832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49">
              <a:extLst>
                <a:ext uri="{FF2B5EF4-FFF2-40B4-BE49-F238E27FC236}">
                  <a16:creationId xmlns:a16="http://schemas.microsoft.com/office/drawing/2014/main" id="{07490F80-F8E2-6A39-0B40-5D7D5EEE9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97950" y="5727701"/>
              <a:ext cx="101600" cy="88900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6" name="Object 50">
              <a:extLst>
                <a:ext uri="{FF2B5EF4-FFF2-40B4-BE49-F238E27FC236}">
                  <a16:creationId xmlns:a16="http://schemas.microsoft.com/office/drawing/2014/main" id="{2FFF3F53-7056-86A8-5D09-D3408D85A42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6100017"/>
                </p:ext>
              </p:extLst>
            </p:nvPr>
          </p:nvGraphicFramePr>
          <p:xfrm>
            <a:off x="8467597" y="2874404"/>
            <a:ext cx="304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Equation" r:id="rId11" imgW="152280" imgH="164880" progId="Equation.DSMT4">
                    <p:embed/>
                  </p:oleObj>
                </mc:Choice>
                <mc:Fallback>
                  <p:oleObj name="Equation" r:id="rId11" imgW="152280" imgH="164880" progId="Equation.DSMT4">
                    <p:embed/>
                    <p:pic>
                      <p:nvPicPr>
                        <p:cNvPr id="13" name="Object 50">
                          <a:extLst>
                            <a:ext uri="{FF2B5EF4-FFF2-40B4-BE49-F238E27FC236}">
                              <a16:creationId xmlns:a16="http://schemas.microsoft.com/office/drawing/2014/main" id="{760E37E9-F194-E028-7A4E-DCB990ACAC7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67597" y="2874404"/>
                          <a:ext cx="3048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Line 51">
              <a:extLst>
                <a:ext uri="{FF2B5EF4-FFF2-40B4-BE49-F238E27FC236}">
                  <a16:creationId xmlns:a16="http://schemas.microsoft.com/office/drawing/2014/main" id="{4440E08C-E182-DEA1-D8A1-B2870BCF1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91550" y="3305176"/>
              <a:ext cx="0" cy="469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8" name="Object 52">
              <a:extLst>
                <a:ext uri="{FF2B5EF4-FFF2-40B4-BE49-F238E27FC236}">
                  <a16:creationId xmlns:a16="http://schemas.microsoft.com/office/drawing/2014/main" id="{B3E15DF2-BB3A-BC75-7464-0CFD838BA5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6761470"/>
                </p:ext>
              </p:extLst>
            </p:nvPr>
          </p:nvGraphicFramePr>
          <p:xfrm>
            <a:off x="8472488" y="5430795"/>
            <a:ext cx="315627" cy="4048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Equation" r:id="rId13" imgW="177480" imgH="228600" progId="Equation.DSMT4">
                    <p:embed/>
                  </p:oleObj>
                </mc:Choice>
                <mc:Fallback>
                  <p:oleObj name="Equation" r:id="rId13" imgW="177480" imgH="228600" progId="Equation.DSMT4">
                    <p:embed/>
                    <p:pic>
                      <p:nvPicPr>
                        <p:cNvPr id="15" name="Object 52">
                          <a:extLst>
                            <a:ext uri="{FF2B5EF4-FFF2-40B4-BE49-F238E27FC236}">
                              <a16:creationId xmlns:a16="http://schemas.microsoft.com/office/drawing/2014/main" id="{2FB8BC95-6C9F-8EAE-DA0F-091494A9343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72488" y="5430795"/>
                          <a:ext cx="315627" cy="40485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53">
              <a:extLst>
                <a:ext uri="{FF2B5EF4-FFF2-40B4-BE49-F238E27FC236}">
                  <a16:creationId xmlns:a16="http://schemas.microsoft.com/office/drawing/2014/main" id="{C373B4B1-CA2E-BACB-C5A8-DB620445B5D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7625137"/>
                </p:ext>
              </p:extLst>
            </p:nvPr>
          </p:nvGraphicFramePr>
          <p:xfrm>
            <a:off x="8484845" y="6036279"/>
            <a:ext cx="335687" cy="4017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Equation" r:id="rId15" imgW="190440" imgH="228600" progId="Equation.DSMT4">
                    <p:embed/>
                  </p:oleObj>
                </mc:Choice>
                <mc:Fallback>
                  <p:oleObj name="Equation" r:id="rId15" imgW="190440" imgH="228600" progId="Equation.DSMT4">
                    <p:embed/>
                    <p:pic>
                      <p:nvPicPr>
                        <p:cNvPr id="16" name="Object 53">
                          <a:extLst>
                            <a:ext uri="{FF2B5EF4-FFF2-40B4-BE49-F238E27FC236}">
                              <a16:creationId xmlns:a16="http://schemas.microsoft.com/office/drawing/2014/main" id="{D6A3ED00-AC60-9726-0BE8-7C1E7638C8B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84845" y="6036279"/>
                          <a:ext cx="335687" cy="40176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54">
              <a:extLst>
                <a:ext uri="{FF2B5EF4-FFF2-40B4-BE49-F238E27FC236}">
                  <a16:creationId xmlns:a16="http://schemas.microsoft.com/office/drawing/2014/main" id="{ECF1A9EA-6B9E-5B6E-C14C-5A092962F0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58424947"/>
                </p:ext>
              </p:extLst>
            </p:nvPr>
          </p:nvGraphicFramePr>
          <p:xfrm>
            <a:off x="8458759" y="3923270"/>
            <a:ext cx="333106" cy="3986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Equation" r:id="rId17" imgW="190440" imgH="228600" progId="Equation.DSMT4">
                    <p:embed/>
                  </p:oleObj>
                </mc:Choice>
                <mc:Fallback>
                  <p:oleObj name="Equation" r:id="rId17" imgW="190440" imgH="228600" progId="Equation.DSMT4">
                    <p:embed/>
                    <p:pic>
                      <p:nvPicPr>
                        <p:cNvPr id="17" name="Object 54">
                          <a:extLst>
                            <a:ext uri="{FF2B5EF4-FFF2-40B4-BE49-F238E27FC236}">
                              <a16:creationId xmlns:a16="http://schemas.microsoft.com/office/drawing/2014/main" id="{CE76691A-6819-BE10-D9FB-A22B4062522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58759" y="3923270"/>
                          <a:ext cx="333106" cy="39867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" name="Object 55">
              <a:extLst>
                <a:ext uri="{FF2B5EF4-FFF2-40B4-BE49-F238E27FC236}">
                  <a16:creationId xmlns:a16="http://schemas.microsoft.com/office/drawing/2014/main" id="{D16437DD-18E2-5B56-FBFC-02D892DFA76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1333371"/>
                </p:ext>
              </p:extLst>
            </p:nvPr>
          </p:nvGraphicFramePr>
          <p:xfrm>
            <a:off x="8458756" y="4952321"/>
            <a:ext cx="345431" cy="413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6" name="Equation" r:id="rId19" imgW="190440" imgH="228600" progId="Equation.DSMT4">
                    <p:embed/>
                  </p:oleObj>
                </mc:Choice>
                <mc:Fallback>
                  <p:oleObj name="Equation" r:id="rId19" imgW="190440" imgH="228600" progId="Equation.DSMT4">
                    <p:embed/>
                    <p:pic>
                      <p:nvPicPr>
                        <p:cNvPr id="18" name="Object 55">
                          <a:extLst>
                            <a:ext uri="{FF2B5EF4-FFF2-40B4-BE49-F238E27FC236}">
                              <a16:creationId xmlns:a16="http://schemas.microsoft.com/office/drawing/2014/main" id="{8C068BC1-4A21-8FD3-3ACC-BC92835629B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58756" y="4952321"/>
                          <a:ext cx="345431" cy="4134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Object 56">
              <a:extLst>
                <a:ext uri="{FF2B5EF4-FFF2-40B4-BE49-F238E27FC236}">
                  <a16:creationId xmlns:a16="http://schemas.microsoft.com/office/drawing/2014/main" id="{2AC1EF84-6BFB-E1BB-FA4B-791CD2DACCE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2006938"/>
                </p:ext>
              </p:extLst>
            </p:nvPr>
          </p:nvGraphicFramePr>
          <p:xfrm>
            <a:off x="8447088" y="4534931"/>
            <a:ext cx="306529" cy="3931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7" name="Equation" r:id="rId21" imgW="177480" imgH="228600" progId="Equation.DSMT4">
                    <p:embed/>
                  </p:oleObj>
                </mc:Choice>
                <mc:Fallback>
                  <p:oleObj name="Equation" r:id="rId21" imgW="177480" imgH="228600" progId="Equation.DSMT4">
                    <p:embed/>
                    <p:pic>
                      <p:nvPicPr>
                        <p:cNvPr id="19" name="Object 56">
                          <a:extLst>
                            <a:ext uri="{FF2B5EF4-FFF2-40B4-BE49-F238E27FC236}">
                              <a16:creationId xmlns:a16="http://schemas.microsoft.com/office/drawing/2014/main" id="{A47DCD9C-1BD3-BE12-5F27-869EF404C7E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7088" y="4534931"/>
                          <a:ext cx="306529" cy="39318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E74A488-45F9-2FAE-0943-E1AF65A61189}"/>
                </a:ext>
              </a:extLst>
            </p:cNvPr>
            <p:cNvSpPr txBox="1"/>
            <p:nvPr/>
          </p:nvSpPr>
          <p:spPr>
            <a:xfrm>
              <a:off x="8699152" y="415804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+</a:t>
              </a:r>
            </a:p>
          </p:txBody>
        </p:sp>
        <p:sp>
          <p:nvSpPr>
            <p:cNvPr id="163840" name="TextBox 163839">
              <a:extLst>
                <a:ext uri="{FF2B5EF4-FFF2-40B4-BE49-F238E27FC236}">
                  <a16:creationId xmlns:a16="http://schemas.microsoft.com/office/drawing/2014/main" id="{C03C8848-6ED7-37EC-F86F-7FBF0814D9FB}"/>
                </a:ext>
              </a:extLst>
            </p:cNvPr>
            <p:cNvSpPr txBox="1"/>
            <p:nvPr/>
          </p:nvSpPr>
          <p:spPr>
            <a:xfrm>
              <a:off x="8246081" y="4143633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-</a:t>
              </a:r>
            </a:p>
          </p:txBody>
        </p:sp>
        <p:cxnSp>
          <p:nvCxnSpPr>
            <p:cNvPr id="163841" name="Straight Arrow Connector 163840">
              <a:extLst>
                <a:ext uri="{FF2B5EF4-FFF2-40B4-BE49-F238E27FC236}">
                  <a16:creationId xmlns:a16="http://schemas.microsoft.com/office/drawing/2014/main" id="{9045B4F1-E680-DC3A-3EA3-D0FD916DB1E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187248" y="4720280"/>
              <a:ext cx="0" cy="43248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aphicFrame>
          <p:nvGraphicFramePr>
            <p:cNvPr id="163842" name="Object 163841">
              <a:extLst>
                <a:ext uri="{FF2B5EF4-FFF2-40B4-BE49-F238E27FC236}">
                  <a16:creationId xmlns:a16="http://schemas.microsoft.com/office/drawing/2014/main" id="{BB3AA96E-A0C1-0728-4B38-3E72D1A2EBB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0121597"/>
                </p:ext>
              </p:extLst>
            </p:nvPr>
          </p:nvGraphicFramePr>
          <p:xfrm>
            <a:off x="9274562" y="4741177"/>
            <a:ext cx="235814" cy="3065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Equation" r:id="rId23" imgW="126720" imgH="164880" progId="Equation.DSMT4">
                    <p:embed/>
                  </p:oleObj>
                </mc:Choice>
                <mc:Fallback>
                  <p:oleObj name="Equation" r:id="rId23" imgW="126720" imgH="164880" progId="Equation.DSMT4">
                    <p:embed/>
                    <p:pic>
                      <p:nvPicPr>
                        <p:cNvPr id="23" name="Object 22">
                          <a:extLst>
                            <a:ext uri="{FF2B5EF4-FFF2-40B4-BE49-F238E27FC236}">
                              <a16:creationId xmlns:a16="http://schemas.microsoft.com/office/drawing/2014/main" id="{6C2A15CF-9736-2CE6-AC80-4CA303CEE21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9274562" y="4741177"/>
                          <a:ext cx="235814" cy="30655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843" name="Object 163842">
              <a:extLst>
                <a:ext uri="{FF2B5EF4-FFF2-40B4-BE49-F238E27FC236}">
                  <a16:creationId xmlns:a16="http://schemas.microsoft.com/office/drawing/2014/main" id="{9F7A11BF-3112-273D-09E6-4179827244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0881889"/>
                </p:ext>
              </p:extLst>
            </p:nvPr>
          </p:nvGraphicFramePr>
          <p:xfrm>
            <a:off x="9231400" y="4190958"/>
            <a:ext cx="277126" cy="323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Equation" r:id="rId25" imgW="152280" imgH="177480" progId="Equation.DSMT4">
                    <p:embed/>
                  </p:oleObj>
                </mc:Choice>
                <mc:Fallback>
                  <p:oleObj name="Equation" r:id="rId25" imgW="152280" imgH="177480" progId="Equation.DSMT4">
                    <p:embed/>
                    <p:pic>
                      <p:nvPicPr>
                        <p:cNvPr id="24" name="Object 23">
                          <a:extLst>
                            <a:ext uri="{FF2B5EF4-FFF2-40B4-BE49-F238E27FC236}">
                              <a16:creationId xmlns:a16="http://schemas.microsoft.com/office/drawing/2014/main" id="{0EB77DE6-C501-434A-504D-797CE3ACB3DF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9231400" y="4190958"/>
                          <a:ext cx="277126" cy="32331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1789176" y="3749907"/>
            <a:ext cx="5783199" cy="25819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867900" y="314325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General TEN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8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9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0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847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690177"/>
              </p:ext>
            </p:extLst>
          </p:nvPr>
        </p:nvGraphicFramePr>
        <p:xfrm>
          <a:off x="852867" y="1123453"/>
          <a:ext cx="7258050" cy="136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3" imgW="4330440" imgH="812520" progId="Equation.DSMT4">
                  <p:embed/>
                </p:oleObj>
              </mc:Choice>
              <mc:Fallback>
                <p:oleObj name="Equation" r:id="rId3" imgW="4330440" imgH="8125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867" y="1123453"/>
                        <a:ext cx="7258050" cy="1360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Box 11"/>
          <p:cNvSpPr txBox="1">
            <a:spLocks noChangeArrowheads="1"/>
          </p:cNvSpPr>
          <p:nvPr/>
        </p:nvSpPr>
        <p:spPr bwMode="auto">
          <a:xfrm>
            <a:off x="1191172" y="4046870"/>
            <a:ext cx="827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Also, </a:t>
            </a:r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658401"/>
              </p:ext>
            </p:extLst>
          </p:nvPr>
        </p:nvGraphicFramePr>
        <p:xfrm>
          <a:off x="1929950" y="4503928"/>
          <a:ext cx="43672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5" imgW="2425680" imgH="279360" progId="Equation.DSMT4">
                  <p:embed/>
                </p:oleObj>
              </mc:Choice>
              <mc:Fallback>
                <p:oleObj name="Equation" r:id="rId5" imgW="2425680" imgH="279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9950" y="4503928"/>
                        <a:ext cx="4367212" cy="5032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268011"/>
              </p:ext>
            </p:extLst>
          </p:nvPr>
        </p:nvGraphicFramePr>
        <p:xfrm>
          <a:off x="3736975" y="5237163"/>
          <a:ext cx="1465263" cy="135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7" imgW="812520" imgH="749160" progId="Equation.DSMT4">
                  <p:embed/>
                </p:oleObj>
              </mc:Choice>
              <mc:Fallback>
                <p:oleObj name="Equation" r:id="rId7" imgW="812520" imgH="7491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5237163"/>
                        <a:ext cx="1465263" cy="135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13" name="Group 40"/>
          <p:cNvGrpSpPr>
            <a:grpSpLocks/>
          </p:cNvGrpSpPr>
          <p:nvPr/>
        </p:nvGrpSpPr>
        <p:grpSpPr bwMode="auto">
          <a:xfrm>
            <a:off x="7100888" y="4348163"/>
            <a:ext cx="3086100" cy="1895475"/>
            <a:chOff x="2434" y="2756"/>
            <a:chExt cx="1944" cy="1194"/>
          </a:xfrm>
        </p:grpSpPr>
        <p:sp>
          <p:nvSpPr>
            <p:cNvPr id="4115" name="Line 14"/>
            <p:cNvSpPr>
              <a:spLocks noChangeShapeType="1"/>
            </p:cNvSpPr>
            <p:nvPr/>
          </p:nvSpPr>
          <p:spPr bwMode="auto">
            <a:xfrm flipH="1">
              <a:off x="3726" y="2774"/>
              <a:ext cx="16" cy="11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6"/>
            <p:cNvSpPr>
              <a:spLocks noChangeShapeType="1"/>
            </p:cNvSpPr>
            <p:nvPr/>
          </p:nvSpPr>
          <p:spPr bwMode="auto">
            <a:xfrm rot="5400000">
              <a:off x="3570" y="2290"/>
              <a:ext cx="0" cy="15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Oval 17"/>
            <p:cNvSpPr>
              <a:spLocks noChangeArrowheads="1"/>
            </p:cNvSpPr>
            <p:nvPr/>
          </p:nvSpPr>
          <p:spPr bwMode="auto">
            <a:xfrm rot="5400000">
              <a:off x="3710" y="3054"/>
              <a:ext cx="64" cy="5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18"/>
            <p:cNvSpPr>
              <a:spLocks noChangeShapeType="1"/>
            </p:cNvSpPr>
            <p:nvPr/>
          </p:nvSpPr>
          <p:spPr bwMode="auto">
            <a:xfrm rot="5400000">
              <a:off x="3566" y="2822"/>
              <a:ext cx="0" cy="1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Oval 19"/>
            <p:cNvSpPr>
              <a:spLocks noChangeArrowheads="1"/>
            </p:cNvSpPr>
            <p:nvPr/>
          </p:nvSpPr>
          <p:spPr bwMode="auto">
            <a:xfrm rot="5400000">
              <a:off x="3702" y="3606"/>
              <a:ext cx="64" cy="5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1" name="Object 21"/>
            <p:cNvGraphicFramePr>
              <a:graphicFrameLocks noChangeAspect="1"/>
            </p:cNvGraphicFramePr>
            <p:nvPr/>
          </p:nvGraphicFramePr>
          <p:xfrm>
            <a:off x="3939" y="3202"/>
            <a:ext cx="237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3" name="Equation" r:id="rId9" imgW="177480" imgH="228600" progId="Equation.DSMT4">
                    <p:embed/>
                  </p:oleObj>
                </mc:Choice>
                <mc:Fallback>
                  <p:oleObj name="Equation" r:id="rId9" imgW="177480" imgH="228600" progId="Equation.DSMT4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9" y="3202"/>
                          <a:ext cx="237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2" name="Object 22"/>
            <p:cNvGraphicFramePr>
              <a:graphicFrameLocks noChangeAspect="1"/>
            </p:cNvGraphicFramePr>
            <p:nvPr/>
          </p:nvGraphicFramePr>
          <p:xfrm>
            <a:off x="3192" y="3178"/>
            <a:ext cx="254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4" name="Equation" r:id="rId11" imgW="190440" imgH="228600" progId="Equation.DSMT4">
                    <p:embed/>
                  </p:oleObj>
                </mc:Choice>
                <mc:Fallback>
                  <p:oleObj name="Equation" r:id="rId11" imgW="19044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2" y="3178"/>
                          <a:ext cx="254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0" name="Line 25"/>
            <p:cNvSpPr>
              <a:spLocks noChangeShapeType="1"/>
            </p:cNvSpPr>
            <p:nvPr/>
          </p:nvSpPr>
          <p:spPr bwMode="auto">
            <a:xfrm rot="5400000">
              <a:off x="4074" y="3354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21" name="Group 31"/>
            <p:cNvGrpSpPr>
              <a:grpSpLocks/>
            </p:cNvGrpSpPr>
            <p:nvPr/>
          </p:nvGrpSpPr>
          <p:grpSpPr bwMode="auto">
            <a:xfrm>
              <a:off x="2434" y="3169"/>
              <a:ext cx="440" cy="163"/>
              <a:chOff x="2040" y="3296"/>
              <a:chExt cx="440" cy="163"/>
            </a:xfrm>
          </p:grpSpPr>
          <p:sp>
            <p:nvSpPr>
              <p:cNvPr id="4123" name="Freeform 32"/>
              <p:cNvSpPr>
                <a:spLocks/>
              </p:cNvSpPr>
              <p:nvPr/>
            </p:nvSpPr>
            <p:spPr bwMode="auto">
              <a:xfrm>
                <a:off x="2040" y="3296"/>
                <a:ext cx="376" cy="163"/>
              </a:xfrm>
              <a:custGeom>
                <a:avLst/>
                <a:gdLst>
                  <a:gd name="T0" fmla="*/ 0 w 1928"/>
                  <a:gd name="T1" fmla="*/ 5 h 891"/>
                  <a:gd name="T2" fmla="*/ 2 w 1928"/>
                  <a:gd name="T3" fmla="*/ 0 h 891"/>
                  <a:gd name="T4" fmla="*/ 4 w 1928"/>
                  <a:gd name="T5" fmla="*/ 5 h 891"/>
                  <a:gd name="T6" fmla="*/ 6 w 1928"/>
                  <a:gd name="T7" fmla="*/ 0 h 891"/>
                  <a:gd name="T8" fmla="*/ 8 w 1928"/>
                  <a:gd name="T9" fmla="*/ 5 h 891"/>
                  <a:gd name="T10" fmla="*/ 10 w 1928"/>
                  <a:gd name="T11" fmla="*/ 0 h 891"/>
                  <a:gd name="T12" fmla="*/ 11 w 1928"/>
                  <a:gd name="T13" fmla="*/ 3 h 891"/>
                  <a:gd name="T14" fmla="*/ 14 w 1928"/>
                  <a:gd name="T15" fmla="*/ 3 h 8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8"/>
                  <a:gd name="T25" fmla="*/ 0 h 891"/>
                  <a:gd name="T26" fmla="*/ 1928 w 1928"/>
                  <a:gd name="T27" fmla="*/ 891 h 8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8" h="891">
                    <a:moveTo>
                      <a:pt x="0" y="832"/>
                    </a:moveTo>
                    <a:cubicBezTo>
                      <a:pt x="64" y="445"/>
                      <a:pt x="128" y="59"/>
                      <a:pt x="208" y="64"/>
                    </a:cubicBezTo>
                    <a:cubicBezTo>
                      <a:pt x="288" y="69"/>
                      <a:pt x="388" y="865"/>
                      <a:pt x="480" y="864"/>
                    </a:cubicBezTo>
                    <a:cubicBezTo>
                      <a:pt x="572" y="863"/>
                      <a:pt x="668" y="52"/>
                      <a:pt x="760" y="56"/>
                    </a:cubicBezTo>
                    <a:cubicBezTo>
                      <a:pt x="852" y="60"/>
                      <a:pt x="932" y="885"/>
                      <a:pt x="1032" y="888"/>
                    </a:cubicBezTo>
                    <a:cubicBezTo>
                      <a:pt x="1132" y="891"/>
                      <a:pt x="1277" y="144"/>
                      <a:pt x="1360" y="72"/>
                    </a:cubicBezTo>
                    <a:cubicBezTo>
                      <a:pt x="1443" y="0"/>
                      <a:pt x="1433" y="387"/>
                      <a:pt x="1528" y="456"/>
                    </a:cubicBezTo>
                    <a:cubicBezTo>
                      <a:pt x="1623" y="525"/>
                      <a:pt x="1775" y="506"/>
                      <a:pt x="1928" y="488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Line 33"/>
              <p:cNvSpPr>
                <a:spLocks noChangeShapeType="1"/>
              </p:cNvSpPr>
              <p:nvPr/>
            </p:nvSpPr>
            <p:spPr bwMode="auto">
              <a:xfrm flipV="1">
                <a:off x="2360" y="3380"/>
                <a:ext cx="120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4103" name="Object 34"/>
            <p:cNvGraphicFramePr>
              <a:graphicFrameLocks noChangeAspect="1"/>
            </p:cNvGraphicFramePr>
            <p:nvPr/>
          </p:nvGraphicFramePr>
          <p:xfrm>
            <a:off x="4002" y="2788"/>
            <a:ext cx="146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5" name="Equation" r:id="rId13" imgW="126720" imgH="177480" progId="Equation.DSMT4">
                    <p:embed/>
                  </p:oleObj>
                </mc:Choice>
                <mc:Fallback>
                  <p:oleObj name="Equation" r:id="rId13" imgW="126720" imgH="177480" progId="Equation.DSMT4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2" y="2788"/>
                          <a:ext cx="146" cy="2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2" name="Line 38"/>
            <p:cNvSpPr>
              <a:spLocks noChangeShapeType="1"/>
            </p:cNvSpPr>
            <p:nvPr/>
          </p:nvSpPr>
          <p:spPr bwMode="auto">
            <a:xfrm>
              <a:off x="2925" y="3078"/>
              <a:ext cx="2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04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2842020"/>
                </p:ext>
              </p:extLst>
            </p:nvPr>
          </p:nvGraphicFramePr>
          <p:xfrm>
            <a:off x="2924" y="2756"/>
            <a:ext cx="271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6" name="Equation" r:id="rId15" imgW="228600" imgH="190440" progId="Equation.DSMT4">
                    <p:embed/>
                  </p:oleObj>
                </mc:Choice>
                <mc:Fallback>
                  <p:oleObj name="Equation" r:id="rId15" imgW="228600" imgH="190440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4" y="2756"/>
                          <a:ext cx="271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14" name="Straight Arrow Connector 32"/>
          <p:cNvCxnSpPr>
            <a:cxnSpLocks noChangeShapeType="1"/>
          </p:cNvCxnSpPr>
          <p:nvPr/>
        </p:nvCxnSpPr>
        <p:spPr bwMode="auto">
          <a:xfrm rot="10800000">
            <a:off x="8850313" y="6078539"/>
            <a:ext cx="290512" cy="158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4105" name="Object 12"/>
          <p:cNvGraphicFramePr>
            <a:graphicFrameLocks noChangeAspect="1"/>
          </p:cNvGraphicFramePr>
          <p:nvPr/>
        </p:nvGraphicFramePr>
        <p:xfrm>
          <a:off x="8528051" y="5953126"/>
          <a:ext cx="231775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17" imgW="126720" imgH="126720" progId="Equation.DSMT4">
                  <p:embed/>
                </p:oleObj>
              </mc:Choice>
              <mc:Fallback>
                <p:oleObj name="Equation" r:id="rId17" imgW="126720" imgH="1267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8051" y="5953126"/>
                        <a:ext cx="231775" cy="23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BE887F2-3239-5A87-6488-05B0498B79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049248"/>
              </p:ext>
            </p:extLst>
          </p:nvPr>
        </p:nvGraphicFramePr>
        <p:xfrm>
          <a:off x="7622368" y="3629499"/>
          <a:ext cx="2485989" cy="437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19" imgW="1587240" imgH="279360" progId="Equation.DSMT4">
                  <p:embed/>
                </p:oleObj>
              </mc:Choice>
              <mc:Fallback>
                <p:oleObj name="Equation" r:id="rId19" imgW="15872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622368" y="3629499"/>
                        <a:ext cx="2485989" cy="4375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097C3AC-382F-2DC1-3E09-2649F29BF1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819636"/>
              </p:ext>
            </p:extLst>
          </p:nvPr>
        </p:nvGraphicFramePr>
        <p:xfrm>
          <a:off x="1344259" y="3041104"/>
          <a:ext cx="5598206" cy="43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21" imgW="3238200" imgH="253800" progId="Equation.DSMT4">
                  <p:embed/>
                </p:oleObj>
              </mc:Choice>
              <mc:Fallback>
                <p:oleObj name="Equation" r:id="rId21" imgW="3238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344259" y="3041104"/>
                        <a:ext cx="5598206" cy="4390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575834"/>
              </p:ext>
            </p:extLst>
          </p:nvPr>
        </p:nvGraphicFramePr>
        <p:xfrm>
          <a:off x="9220200" y="1466850"/>
          <a:ext cx="2143125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23" imgW="1447560" imgH="825480" progId="Equation.DSMT4">
                  <p:embed/>
                </p:oleObj>
              </mc:Choice>
              <mc:Fallback>
                <p:oleObj name="Equation" r:id="rId23" imgW="14475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9220200" y="1466850"/>
                        <a:ext cx="2143125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graphicFrame>
        <p:nvGraphicFramePr>
          <p:cNvPr id="512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5801063"/>
              </p:ext>
            </p:extLst>
          </p:nvPr>
        </p:nvGraphicFramePr>
        <p:xfrm>
          <a:off x="512147" y="970771"/>
          <a:ext cx="9683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3" imgW="457200" imgH="266400" progId="Equation.DSMT4">
                  <p:embed/>
                </p:oleObj>
              </mc:Choice>
              <mc:Fallback>
                <p:oleObj name="Equation" r:id="rId3" imgW="457200" imgH="266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47" y="970771"/>
                        <a:ext cx="968375" cy="5619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0268226"/>
              </p:ext>
            </p:extLst>
          </p:nvPr>
        </p:nvGraphicFramePr>
        <p:xfrm>
          <a:off x="1720637" y="2520813"/>
          <a:ext cx="4052366" cy="829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5" imgW="2374560" imgH="482400" progId="Equation.DSMT4">
                  <p:embed/>
                </p:oleObj>
              </mc:Choice>
              <mc:Fallback>
                <p:oleObj name="Equation" r:id="rId5" imgW="237456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637" y="2520813"/>
                        <a:ext cx="4052366" cy="82916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48248"/>
              </p:ext>
            </p:extLst>
          </p:nvPr>
        </p:nvGraphicFramePr>
        <p:xfrm>
          <a:off x="590218" y="3783323"/>
          <a:ext cx="9667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7" imgW="444114" imgH="266469" progId="Equation.3">
                  <p:embed/>
                </p:oleObj>
              </mc:Choice>
              <mc:Fallback>
                <p:oleObj name="Equation" r:id="rId7" imgW="444114" imgH="266469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218" y="3783323"/>
                        <a:ext cx="966788" cy="5762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895067"/>
              </p:ext>
            </p:extLst>
          </p:nvPr>
        </p:nvGraphicFramePr>
        <p:xfrm>
          <a:off x="1621715" y="5306105"/>
          <a:ext cx="4649432" cy="87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9" imgW="2577960" imgH="482400" progId="Equation.DSMT4">
                  <p:embed/>
                </p:oleObj>
              </mc:Choice>
              <mc:Fallback>
                <p:oleObj name="Equation" r:id="rId9" imgW="2577960" imgH="4824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1715" y="5306105"/>
                        <a:ext cx="4649432" cy="87652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622283"/>
              </p:ext>
            </p:extLst>
          </p:nvPr>
        </p:nvGraphicFramePr>
        <p:xfrm>
          <a:off x="497788" y="1674091"/>
          <a:ext cx="6094082" cy="797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11" imgW="3708360" imgH="482400" progId="Equation.DSMT4">
                  <p:embed/>
                </p:oleObj>
              </mc:Choice>
              <mc:Fallback>
                <p:oleObj name="Equation" r:id="rId11" imgW="3708360" imgH="4824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788" y="1674091"/>
                        <a:ext cx="6094082" cy="7979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053208"/>
              </p:ext>
            </p:extLst>
          </p:nvPr>
        </p:nvGraphicFramePr>
        <p:xfrm>
          <a:off x="570124" y="4468144"/>
          <a:ext cx="5721494" cy="807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13" imgW="3441600" imgH="482400" progId="Equation.DSMT4">
                  <p:embed/>
                </p:oleObj>
              </mc:Choice>
              <mc:Fallback>
                <p:oleObj name="Equation" r:id="rId13" imgW="3441600" imgH="4824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24" y="4468144"/>
                        <a:ext cx="5721494" cy="8075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FEC78DE-594A-9B9A-D5BC-DDC3B4451D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411702"/>
              </p:ext>
            </p:extLst>
          </p:nvPr>
        </p:nvGraphicFramePr>
        <p:xfrm>
          <a:off x="4364511" y="3408481"/>
          <a:ext cx="141763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15" imgW="863280" imgH="304560" progId="Equation.DSMT4">
                  <p:embed/>
                </p:oleObj>
              </mc:Choice>
              <mc:Fallback>
                <p:oleObj name="Equation" r:id="rId15" imgW="863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64511" y="3408481"/>
                        <a:ext cx="1417637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888FD00-A474-5FF6-0433-F4F9514933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674586"/>
              </p:ext>
            </p:extLst>
          </p:nvPr>
        </p:nvGraphicFramePr>
        <p:xfrm>
          <a:off x="4394910" y="6236649"/>
          <a:ext cx="17843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17" imgW="1168200" imgH="304560" progId="Equation.DSMT4">
                  <p:embed/>
                </p:oleObj>
              </mc:Choice>
              <mc:Fallback>
                <p:oleObj name="Equation" r:id="rId17" imgW="11682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394910" y="6236649"/>
                        <a:ext cx="1784350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00D3A03-E597-B17E-9A28-BF3802D857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88643"/>
              </p:ext>
            </p:extLst>
          </p:nvPr>
        </p:nvGraphicFramePr>
        <p:xfrm>
          <a:off x="6349763" y="3633717"/>
          <a:ext cx="2031971" cy="699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19" imgW="1257120" imgH="431640" progId="Equation.DSMT4">
                  <p:embed/>
                </p:oleObj>
              </mc:Choice>
              <mc:Fallback>
                <p:oleObj name="Equation" r:id="rId19" imgW="1257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349763" y="3633717"/>
                        <a:ext cx="2031971" cy="69973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991D22BE-95ED-1EC1-E2D1-5C9AB5C6BF28}"/>
              </a:ext>
            </a:extLst>
          </p:cNvPr>
          <p:cNvGrpSpPr/>
          <p:nvPr/>
        </p:nvGrpSpPr>
        <p:grpSpPr>
          <a:xfrm>
            <a:off x="7277010" y="1436783"/>
            <a:ext cx="4821734" cy="1640787"/>
            <a:chOff x="6690153" y="1225243"/>
            <a:chExt cx="4821734" cy="1640787"/>
          </a:xfrm>
        </p:grpSpPr>
        <p:sp>
          <p:nvSpPr>
            <p:cNvPr id="6" name="Line 36">
              <a:extLst>
                <a:ext uri="{FF2B5EF4-FFF2-40B4-BE49-F238E27FC236}">
                  <a16:creationId xmlns:a16="http://schemas.microsoft.com/office/drawing/2014/main" id="{17C04592-699D-3433-2383-1D46B0A11C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19945" y="1470739"/>
              <a:ext cx="1513736" cy="8198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" name="Object 11">
              <a:extLst>
                <a:ext uri="{FF2B5EF4-FFF2-40B4-BE49-F238E27FC236}">
                  <a16:creationId xmlns:a16="http://schemas.microsoft.com/office/drawing/2014/main" id="{68119E26-5376-4928-05D7-A0812F1FE10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7695467"/>
                </p:ext>
              </p:extLst>
            </p:nvPr>
          </p:nvGraphicFramePr>
          <p:xfrm>
            <a:off x="11351273" y="2207351"/>
            <a:ext cx="160614" cy="171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7" name="Equation" r:id="rId21" imgW="126720" imgH="139680" progId="Equation.DSMT4">
                    <p:embed/>
                  </p:oleObj>
                </mc:Choice>
                <mc:Fallback>
                  <p:oleObj name="Equation" r:id="rId21" imgW="126720" imgH="139680" progId="Equation.DSMT4">
                    <p:embed/>
                    <p:pic>
                      <p:nvPicPr>
                        <p:cNvPr id="52" name="Object 11">
                          <a:extLst>
                            <a:ext uri="{FF2B5EF4-FFF2-40B4-BE49-F238E27FC236}">
                              <a16:creationId xmlns:a16="http://schemas.microsoft.com/office/drawing/2014/main" id="{358A2C61-8D13-715E-DEDA-84FF9F691A2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51273" y="2207351"/>
                          <a:ext cx="160614" cy="1718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3">
              <a:extLst>
                <a:ext uri="{FF2B5EF4-FFF2-40B4-BE49-F238E27FC236}">
                  <a16:creationId xmlns:a16="http://schemas.microsoft.com/office/drawing/2014/main" id="{37166001-4A30-BF07-9C5A-41E0EB4FCD2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7052112"/>
                </p:ext>
              </p:extLst>
            </p:nvPr>
          </p:nvGraphicFramePr>
          <p:xfrm>
            <a:off x="8746237" y="1225243"/>
            <a:ext cx="178945" cy="1736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8" name="Equation" r:id="rId23" imgW="126720" imgH="126720" progId="Equation.DSMT4">
                    <p:embed/>
                  </p:oleObj>
                </mc:Choice>
                <mc:Fallback>
                  <p:oleObj name="Equation" r:id="rId23" imgW="126720" imgH="126720" progId="Equation.DSMT4">
                    <p:embed/>
                    <p:pic>
                      <p:nvPicPr>
                        <p:cNvPr id="53" name="Object 13">
                          <a:extLst>
                            <a:ext uri="{FF2B5EF4-FFF2-40B4-BE49-F238E27FC236}">
                              <a16:creationId xmlns:a16="http://schemas.microsoft.com/office/drawing/2014/main" id="{B3AD2BF1-FC38-2A50-90B2-031BB0153C0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46237" y="1225243"/>
                          <a:ext cx="178945" cy="17365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Line 14">
              <a:extLst>
                <a:ext uri="{FF2B5EF4-FFF2-40B4-BE49-F238E27FC236}">
                  <a16:creationId xmlns:a16="http://schemas.microsoft.com/office/drawing/2014/main" id="{148410BE-7AC4-958C-6EFD-F96711EA7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90005" y="1362279"/>
              <a:ext cx="147413" cy="245537"/>
            </a:xfrm>
            <a:prstGeom prst="line">
              <a:avLst/>
            </a:prstGeom>
            <a:noFill/>
            <a:ln w="38100">
              <a:solidFill>
                <a:srgbClr val="3333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" name="Object 21">
              <a:extLst>
                <a:ext uri="{FF2B5EF4-FFF2-40B4-BE49-F238E27FC236}">
                  <a16:creationId xmlns:a16="http://schemas.microsoft.com/office/drawing/2014/main" id="{BB13EB1D-74DA-69D0-5557-A75D9217D67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266784"/>
                </p:ext>
              </p:extLst>
            </p:nvPr>
          </p:nvGraphicFramePr>
          <p:xfrm>
            <a:off x="8140084" y="2034407"/>
            <a:ext cx="404836" cy="2209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9" name="Equation" r:id="rId25" imgW="368280" imgH="203040" progId="Equation.DSMT4">
                    <p:embed/>
                  </p:oleObj>
                </mc:Choice>
                <mc:Fallback>
                  <p:oleObj name="Equation" r:id="rId25" imgW="368280" imgH="203040" progId="Equation.DSMT4">
                    <p:embed/>
                    <p:pic>
                      <p:nvPicPr>
                        <p:cNvPr id="55" name="Object 21">
                          <a:extLst>
                            <a:ext uri="{FF2B5EF4-FFF2-40B4-BE49-F238E27FC236}">
                              <a16:creationId xmlns:a16="http://schemas.microsoft.com/office/drawing/2014/main" id="{50868146-9D56-5FC1-B92F-F7DEA872809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0084" y="2034407"/>
                          <a:ext cx="404836" cy="2209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Line 22">
              <a:extLst>
                <a:ext uri="{FF2B5EF4-FFF2-40B4-BE49-F238E27FC236}">
                  <a16:creationId xmlns:a16="http://schemas.microsoft.com/office/drawing/2014/main" id="{DCA956E9-B9C2-D1B9-19C5-24BA70CC9AC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896160" flipH="1">
              <a:off x="9472304" y="1788640"/>
              <a:ext cx="193617" cy="19749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3">
              <a:extLst>
                <a:ext uri="{FF2B5EF4-FFF2-40B4-BE49-F238E27FC236}">
                  <a16:creationId xmlns:a16="http://schemas.microsoft.com/office/drawing/2014/main" id="{F8F6C0DB-AF73-3E91-D9C1-6DC8ABA9BF3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638418" y="1666101"/>
              <a:ext cx="238722" cy="2220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4">
              <a:extLst>
                <a:ext uri="{FF2B5EF4-FFF2-40B4-BE49-F238E27FC236}">
                  <a16:creationId xmlns:a16="http://schemas.microsoft.com/office/drawing/2014/main" id="{F15A95BD-5E37-DC6C-0548-8642C63C6E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603215" y="1683182"/>
              <a:ext cx="238722" cy="2220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5">
              <a:extLst>
                <a:ext uri="{FF2B5EF4-FFF2-40B4-BE49-F238E27FC236}">
                  <a16:creationId xmlns:a16="http://schemas.microsoft.com/office/drawing/2014/main" id="{2DF5C7BF-3B20-3C7E-AA28-3ECFB7CBC49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568012" y="1700263"/>
              <a:ext cx="238722" cy="22205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6" name="Object 27">
              <a:extLst>
                <a:ext uri="{FF2B5EF4-FFF2-40B4-BE49-F238E27FC236}">
                  <a16:creationId xmlns:a16="http://schemas.microsoft.com/office/drawing/2014/main" id="{264A6664-6C8E-882F-EB7F-BAFD483095C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6815874"/>
                </p:ext>
              </p:extLst>
            </p:nvPr>
          </p:nvGraphicFramePr>
          <p:xfrm>
            <a:off x="10144720" y="1790126"/>
            <a:ext cx="424638" cy="338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0" name="Equation" r:id="rId27" imgW="291960" imgH="241200" progId="Equation.DSMT4">
                    <p:embed/>
                  </p:oleObj>
                </mc:Choice>
                <mc:Fallback>
                  <p:oleObj name="Equation" r:id="rId27" imgW="291960" imgH="241200" progId="Equation.DSMT4">
                    <p:embed/>
                    <p:pic>
                      <p:nvPicPr>
                        <p:cNvPr id="60" name="Object 27">
                          <a:extLst>
                            <a:ext uri="{FF2B5EF4-FFF2-40B4-BE49-F238E27FC236}">
                              <a16:creationId xmlns:a16="http://schemas.microsoft.com/office/drawing/2014/main" id="{A1F6B9D3-62A2-9263-9773-C4E2989378A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144720" y="1790126"/>
                          <a:ext cx="424638" cy="3384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Rectangle 34">
              <a:extLst>
                <a:ext uri="{FF2B5EF4-FFF2-40B4-BE49-F238E27FC236}">
                  <a16:creationId xmlns:a16="http://schemas.microsoft.com/office/drawing/2014/main" id="{94C2FDA3-DF9C-5371-BB80-C8CA0E053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3454" y="2305565"/>
              <a:ext cx="4251882" cy="540182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5">
              <a:extLst>
                <a:ext uri="{FF2B5EF4-FFF2-40B4-BE49-F238E27FC236}">
                  <a16:creationId xmlns:a16="http://schemas.microsoft.com/office/drawing/2014/main" id="{5D2AF481-94BB-61D2-CA30-014E603C0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78339" y="2295958"/>
              <a:ext cx="2750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" name="Object 37">
              <a:extLst>
                <a:ext uri="{FF2B5EF4-FFF2-40B4-BE49-F238E27FC236}">
                  <a16:creationId xmlns:a16="http://schemas.microsoft.com/office/drawing/2014/main" id="{C8DCFCD2-DFDA-C226-C624-379F2E4C3E0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5033840"/>
                </p:ext>
              </p:extLst>
            </p:nvPr>
          </p:nvGraphicFramePr>
          <p:xfrm>
            <a:off x="10517398" y="1298863"/>
            <a:ext cx="206819" cy="2967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1" name="Equation" r:id="rId29" imgW="152280" imgH="228600" progId="Equation.DSMT4">
                    <p:embed/>
                  </p:oleObj>
                </mc:Choice>
                <mc:Fallback>
                  <p:oleObj name="Equation" r:id="rId29" imgW="152280" imgH="228600" progId="Equation.DSMT4">
                    <p:embed/>
                    <p:pic>
                      <p:nvPicPr>
                        <p:cNvPr id="63" name="Object 37">
                          <a:extLst>
                            <a:ext uri="{FF2B5EF4-FFF2-40B4-BE49-F238E27FC236}">
                              <a16:creationId xmlns:a16="http://schemas.microsoft.com/office/drawing/2014/main" id="{2A45EEC8-2C39-81A9-A2A5-702615EC96C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17398" y="1298863"/>
                          <a:ext cx="206819" cy="2967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Line 38">
              <a:extLst>
                <a:ext uri="{FF2B5EF4-FFF2-40B4-BE49-F238E27FC236}">
                  <a16:creationId xmlns:a16="http://schemas.microsoft.com/office/drawing/2014/main" id="{CF4C757D-8EC9-DEE8-56AF-C92359589D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819945" y="1479279"/>
              <a:ext cx="0" cy="7942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39">
              <a:extLst>
                <a:ext uri="{FF2B5EF4-FFF2-40B4-BE49-F238E27FC236}">
                  <a16:creationId xmlns:a16="http://schemas.microsoft.com/office/drawing/2014/main" id="{C1AB2E6F-85D1-6120-5C37-40C732C14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61531" y="2299160"/>
              <a:ext cx="379534" cy="427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47">
              <a:extLst>
                <a:ext uri="{FF2B5EF4-FFF2-40B4-BE49-F238E27FC236}">
                  <a16:creationId xmlns:a16="http://schemas.microsoft.com/office/drawing/2014/main" id="{102030F4-7594-0257-A085-2E9192BBF5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39478" y="1648604"/>
              <a:ext cx="141751" cy="207491"/>
            </a:xfrm>
            <a:prstGeom prst="line">
              <a:avLst/>
            </a:prstGeom>
            <a:noFill/>
            <a:ln w="38100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" name="Text Box 49">
              <a:extLst>
                <a:ext uri="{FF2B5EF4-FFF2-40B4-BE49-F238E27FC236}">
                  <a16:creationId xmlns:a16="http://schemas.microsoft.com/office/drawing/2014/main" id="{C1F6C14F-2DFE-AF45-B77A-BA067A3D03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92779" y="2041188"/>
              <a:ext cx="13115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 dirty="0"/>
                <a:t>Infinite substrate</a:t>
              </a:r>
            </a:p>
          </p:txBody>
        </p:sp>
        <p:cxnSp>
          <p:nvCxnSpPr>
            <p:cNvPr id="24" name="Straight Connector 30">
              <a:extLst>
                <a:ext uri="{FF2B5EF4-FFF2-40B4-BE49-F238E27FC236}">
                  <a16:creationId xmlns:a16="http://schemas.microsoft.com/office/drawing/2014/main" id="{F60F01AE-7739-2ADB-F01A-3C23139F98E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690153" y="2866030"/>
              <a:ext cx="4256282" cy="0"/>
            </a:xfrm>
            <a:prstGeom prst="line">
              <a:avLst/>
            </a:prstGeom>
            <a:noFill/>
            <a:ln w="57150" algn="ctr">
              <a:solidFill>
                <a:srgbClr val="FFCC66"/>
              </a:solidFill>
              <a:round/>
              <a:headEnd/>
              <a:tailEnd/>
            </a:ln>
          </p:spPr>
        </p:cxnSp>
        <p:graphicFrame>
          <p:nvGraphicFramePr>
            <p:cNvPr id="25" name="Object 31">
              <a:extLst>
                <a:ext uri="{FF2B5EF4-FFF2-40B4-BE49-F238E27FC236}">
                  <a16:creationId xmlns:a16="http://schemas.microsoft.com/office/drawing/2014/main" id="{EE049249-2B7E-81FD-320A-4E10014AA19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05971914"/>
                </p:ext>
              </p:extLst>
            </p:nvPr>
          </p:nvGraphicFramePr>
          <p:xfrm>
            <a:off x="7632495" y="2485393"/>
            <a:ext cx="2863557" cy="262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2" name="Equation" r:id="rId31" imgW="2831760" imgH="266400" progId="Equation.DSMT4">
                    <p:embed/>
                  </p:oleObj>
                </mc:Choice>
                <mc:Fallback>
                  <p:oleObj name="Equation" r:id="rId31" imgW="2831760" imgH="266400" progId="Equation.DSMT4">
                    <p:embed/>
                    <p:pic>
                      <p:nvPicPr>
                        <p:cNvPr id="11279" name="Object 31">
                          <a:extLst>
                            <a:ext uri="{FF2B5EF4-FFF2-40B4-BE49-F238E27FC236}">
                              <a16:creationId xmlns:a16="http://schemas.microsoft.com/office/drawing/2014/main" id="{103BFEB8-C2F7-0BCC-FB15-95EA50A4102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32495" y="2485393"/>
                          <a:ext cx="2863557" cy="2626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Line 38">
              <a:extLst>
                <a:ext uri="{FF2B5EF4-FFF2-40B4-BE49-F238E27FC236}">
                  <a16:creationId xmlns:a16="http://schemas.microsoft.com/office/drawing/2014/main" id="{D3CF8551-3549-0814-4951-06B7D71196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57845" y="2327004"/>
              <a:ext cx="0" cy="511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7" name="Object 26">
              <a:extLst>
                <a:ext uri="{FF2B5EF4-FFF2-40B4-BE49-F238E27FC236}">
                  <a16:creationId xmlns:a16="http://schemas.microsoft.com/office/drawing/2014/main" id="{DEC0BE7C-BEB9-4628-4E96-0B3A174C49E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2684603"/>
                </p:ext>
              </p:extLst>
            </p:nvPr>
          </p:nvGraphicFramePr>
          <p:xfrm>
            <a:off x="7031037" y="2473642"/>
            <a:ext cx="169863" cy="237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3" name="Equation" r:id="rId33" imgW="126720" imgH="177480" progId="Equation.DSMT4">
                    <p:embed/>
                  </p:oleObj>
                </mc:Choice>
                <mc:Fallback>
                  <p:oleObj name="Equation" r:id="rId33" imgW="126720" imgH="177480" progId="Equation.DSMT4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7031037" y="2473642"/>
                          <a:ext cx="169863" cy="2378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A0D04E0-EA19-C3E1-F252-DF05508A8D08}"/>
              </a:ext>
            </a:extLst>
          </p:cNvPr>
          <p:cNvGrpSpPr/>
          <p:nvPr/>
        </p:nvGrpSpPr>
        <p:grpSpPr>
          <a:xfrm>
            <a:off x="7145393" y="4432820"/>
            <a:ext cx="4902737" cy="1574090"/>
            <a:chOff x="6558539" y="4221280"/>
            <a:chExt cx="4902737" cy="1574090"/>
          </a:xfrm>
        </p:grpSpPr>
        <p:sp>
          <p:nvSpPr>
            <p:cNvPr id="29" name="Line 36">
              <a:extLst>
                <a:ext uri="{FF2B5EF4-FFF2-40B4-BE49-F238E27FC236}">
                  <a16:creationId xmlns:a16="http://schemas.microsoft.com/office/drawing/2014/main" id="{0CCEBA62-E1E3-B2C5-F30F-72817653DA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4110" y="4458001"/>
              <a:ext cx="1539166" cy="7858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" name="Object 11">
              <a:extLst>
                <a:ext uri="{FF2B5EF4-FFF2-40B4-BE49-F238E27FC236}">
                  <a16:creationId xmlns:a16="http://schemas.microsoft.com/office/drawing/2014/main" id="{6AF6B71E-E2F4-5DD2-45D4-4A99D02AD34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69439870"/>
                </p:ext>
              </p:extLst>
            </p:nvPr>
          </p:nvGraphicFramePr>
          <p:xfrm>
            <a:off x="11273051" y="5164034"/>
            <a:ext cx="188225" cy="1898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4" name="Equation" r:id="rId21" imgW="126720" imgH="139680" progId="Equation.DSMT4">
                    <p:embed/>
                  </p:oleObj>
                </mc:Choice>
                <mc:Fallback>
                  <p:oleObj name="Equation" r:id="rId21" imgW="126720" imgH="139680" progId="Equation.DSMT4">
                    <p:embed/>
                    <p:pic>
                      <p:nvPicPr>
                        <p:cNvPr id="27" name="Object 11">
                          <a:extLst>
                            <a:ext uri="{FF2B5EF4-FFF2-40B4-BE49-F238E27FC236}">
                              <a16:creationId xmlns:a16="http://schemas.microsoft.com/office/drawing/2014/main" id="{081027F7-6CC1-C65F-CF3A-B0BE90B0193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73051" y="5164034"/>
                          <a:ext cx="188225" cy="18987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13">
              <a:extLst>
                <a:ext uri="{FF2B5EF4-FFF2-40B4-BE49-F238E27FC236}">
                  <a16:creationId xmlns:a16="http://schemas.microsoft.com/office/drawing/2014/main" id="{47201439-BFAD-629D-AF88-F5CC74699EA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032589"/>
                </p:ext>
              </p:extLst>
            </p:nvPr>
          </p:nvGraphicFramePr>
          <p:xfrm>
            <a:off x="8628693" y="4221280"/>
            <a:ext cx="196906" cy="1801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5" name="Equation" r:id="rId35" imgW="126720" imgH="126720" progId="Equation.DSMT4">
                    <p:embed/>
                  </p:oleObj>
                </mc:Choice>
                <mc:Fallback>
                  <p:oleObj name="Equation" r:id="rId35" imgW="126720" imgH="126720" progId="Equation.DSMT4">
                    <p:embed/>
                    <p:pic>
                      <p:nvPicPr>
                        <p:cNvPr id="28" name="Object 13">
                          <a:extLst>
                            <a:ext uri="{FF2B5EF4-FFF2-40B4-BE49-F238E27FC236}">
                              <a16:creationId xmlns:a16="http://schemas.microsoft.com/office/drawing/2014/main" id="{B6647A35-E1CD-C80A-966D-4C489B2F82A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28693" y="4221280"/>
                          <a:ext cx="196906" cy="18012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21">
              <a:extLst>
                <a:ext uri="{FF2B5EF4-FFF2-40B4-BE49-F238E27FC236}">
                  <a16:creationId xmlns:a16="http://schemas.microsoft.com/office/drawing/2014/main" id="{0287FAB2-C4A0-3799-7084-57B237B083E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9908757"/>
                </p:ext>
              </p:extLst>
            </p:nvPr>
          </p:nvGraphicFramePr>
          <p:xfrm>
            <a:off x="8032828" y="4998270"/>
            <a:ext cx="411637" cy="2118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6" name="Equation" r:id="rId25" imgW="368280" imgH="203040" progId="Equation.DSMT4">
                    <p:embed/>
                  </p:oleObj>
                </mc:Choice>
                <mc:Fallback>
                  <p:oleObj name="Equation" r:id="rId25" imgW="368280" imgH="203040" progId="Equation.DSMT4">
                    <p:embed/>
                    <p:pic>
                      <p:nvPicPr>
                        <p:cNvPr id="29" name="Object 21">
                          <a:extLst>
                            <a:ext uri="{FF2B5EF4-FFF2-40B4-BE49-F238E27FC236}">
                              <a16:creationId xmlns:a16="http://schemas.microsoft.com/office/drawing/2014/main" id="{7C67096C-9CC2-172D-9445-B211D500CF9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32828" y="4998270"/>
                          <a:ext cx="411637" cy="21181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22">
              <a:extLst>
                <a:ext uri="{FF2B5EF4-FFF2-40B4-BE49-F238E27FC236}">
                  <a16:creationId xmlns:a16="http://schemas.microsoft.com/office/drawing/2014/main" id="{19963471-8AF4-A8E2-4E75-662979E88FD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896160" flipH="1">
              <a:off x="9387429" y="4763272"/>
              <a:ext cx="196870" cy="189299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3">
              <a:extLst>
                <a:ext uri="{FF2B5EF4-FFF2-40B4-BE49-F238E27FC236}">
                  <a16:creationId xmlns:a16="http://schemas.microsoft.com/office/drawing/2014/main" id="{8A0EB8BD-5915-7AF8-1F72-F8DE4F6DAD3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556334" y="4645253"/>
              <a:ext cx="242732" cy="21283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4">
              <a:extLst>
                <a:ext uri="{FF2B5EF4-FFF2-40B4-BE49-F238E27FC236}">
                  <a16:creationId xmlns:a16="http://schemas.microsoft.com/office/drawing/2014/main" id="{B626FB5B-2E23-4AA1-278C-FFA1C9B5390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520539" y="4661625"/>
              <a:ext cx="242732" cy="21283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5">
              <a:extLst>
                <a:ext uri="{FF2B5EF4-FFF2-40B4-BE49-F238E27FC236}">
                  <a16:creationId xmlns:a16="http://schemas.microsoft.com/office/drawing/2014/main" id="{11053FF0-AA04-E0A0-65CE-445F9733DE3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903083">
              <a:off x="9484745" y="4677997"/>
              <a:ext cx="242732" cy="21283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7" name="Object 27">
              <a:extLst>
                <a:ext uri="{FF2B5EF4-FFF2-40B4-BE49-F238E27FC236}">
                  <a16:creationId xmlns:a16="http://schemas.microsoft.com/office/drawing/2014/main" id="{84BBAED7-6961-22AD-275D-B92B6287C95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0192631"/>
                </p:ext>
              </p:extLst>
            </p:nvPr>
          </p:nvGraphicFramePr>
          <p:xfrm>
            <a:off x="9994817" y="4744507"/>
            <a:ext cx="431772" cy="324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7" name="Equation" r:id="rId36" imgW="291960" imgH="241200" progId="Equation.DSMT4">
                    <p:embed/>
                  </p:oleObj>
                </mc:Choice>
                <mc:Fallback>
                  <p:oleObj name="Equation" r:id="rId36" imgW="291960" imgH="241200" progId="Equation.DSMT4">
                    <p:embed/>
                    <p:pic>
                      <p:nvPicPr>
                        <p:cNvPr id="34" name="Object 27">
                          <a:extLst>
                            <a:ext uri="{FF2B5EF4-FFF2-40B4-BE49-F238E27FC236}">
                              <a16:creationId xmlns:a16="http://schemas.microsoft.com/office/drawing/2014/main" id="{E2C85A1E-BA64-031E-F658-02649353A55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94817" y="4744507"/>
                          <a:ext cx="431772" cy="32436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2B89FCC-05DA-5DB6-A7D5-177BFF09C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1895" y="5258172"/>
              <a:ext cx="4323312" cy="517758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35">
              <a:extLst>
                <a:ext uri="{FF2B5EF4-FFF2-40B4-BE49-F238E27FC236}">
                  <a16:creationId xmlns:a16="http://schemas.microsoft.com/office/drawing/2014/main" id="{F0B3E5CD-D6A9-1B33-97CF-14E6D0D129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18764" y="5248963"/>
              <a:ext cx="2796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0" name="Object 37">
              <a:extLst>
                <a:ext uri="{FF2B5EF4-FFF2-40B4-BE49-F238E27FC236}">
                  <a16:creationId xmlns:a16="http://schemas.microsoft.com/office/drawing/2014/main" id="{7C4AC120-5ADC-523B-DEB4-25421867B39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1892802"/>
                </p:ext>
              </p:extLst>
            </p:nvPr>
          </p:nvGraphicFramePr>
          <p:xfrm>
            <a:off x="10450080" y="4293260"/>
            <a:ext cx="210293" cy="284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8" name="Equation" r:id="rId29" imgW="152280" imgH="228600" progId="Equation.DSMT4">
                    <p:embed/>
                  </p:oleObj>
                </mc:Choice>
                <mc:Fallback>
                  <p:oleObj name="Equation" r:id="rId29" imgW="152280" imgH="228600" progId="Equation.DSMT4">
                    <p:embed/>
                    <p:pic>
                      <p:nvPicPr>
                        <p:cNvPr id="37" name="Object 37">
                          <a:extLst>
                            <a:ext uri="{FF2B5EF4-FFF2-40B4-BE49-F238E27FC236}">
                              <a16:creationId xmlns:a16="http://schemas.microsoft.com/office/drawing/2014/main" id="{2D1639D4-F8C4-7EE3-C060-C091666C5DB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50080" y="4293260"/>
                          <a:ext cx="210293" cy="28446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7BD42E99-0F18-D80A-7997-4BA50FB56A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724110" y="4466187"/>
              <a:ext cx="0" cy="761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69247CBB-C8FA-D595-FAEB-236CF4463B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63035" y="5252032"/>
              <a:ext cx="385910" cy="409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49">
              <a:extLst>
                <a:ext uri="{FF2B5EF4-FFF2-40B4-BE49-F238E27FC236}">
                  <a16:creationId xmlns:a16="http://schemas.microsoft.com/office/drawing/2014/main" id="{E2FADC18-BCE7-8C71-F10A-3F4BF9852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3271" y="4952636"/>
              <a:ext cx="131157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0" dirty="0"/>
                <a:t>Infinite substrate</a:t>
              </a:r>
            </a:p>
          </p:txBody>
        </p:sp>
        <p:cxnSp>
          <p:nvCxnSpPr>
            <p:cNvPr id="44" name="Straight Connector 30">
              <a:extLst>
                <a:ext uri="{FF2B5EF4-FFF2-40B4-BE49-F238E27FC236}">
                  <a16:creationId xmlns:a16="http://schemas.microsoft.com/office/drawing/2014/main" id="{E8DEB60E-0AEE-9483-0EBB-766AC3CF13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558539" y="5795370"/>
              <a:ext cx="4327786" cy="0"/>
            </a:xfrm>
            <a:prstGeom prst="line">
              <a:avLst/>
            </a:prstGeom>
            <a:noFill/>
            <a:ln w="57150" algn="ctr">
              <a:solidFill>
                <a:srgbClr val="FFCC66"/>
              </a:solidFill>
              <a:round/>
              <a:headEnd/>
              <a:tailEnd/>
            </a:ln>
          </p:spPr>
        </p:cxnSp>
        <p:graphicFrame>
          <p:nvGraphicFramePr>
            <p:cNvPr id="45" name="Object 31">
              <a:extLst>
                <a:ext uri="{FF2B5EF4-FFF2-40B4-BE49-F238E27FC236}">
                  <a16:creationId xmlns:a16="http://schemas.microsoft.com/office/drawing/2014/main" id="{11A1AEBE-94F3-6053-7FAE-C284FDCA647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7391751"/>
                </p:ext>
              </p:extLst>
            </p:nvPr>
          </p:nvGraphicFramePr>
          <p:xfrm>
            <a:off x="7554812" y="5430534"/>
            <a:ext cx="2911664" cy="2517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9" name="Equation" r:id="rId31" imgW="2831760" imgH="266400" progId="Equation.DSMT4">
                    <p:embed/>
                  </p:oleObj>
                </mc:Choice>
                <mc:Fallback>
                  <p:oleObj name="Equation" r:id="rId31" imgW="2831760" imgH="266400" progId="Equation.DSMT4">
                    <p:embed/>
                    <p:pic>
                      <p:nvPicPr>
                        <p:cNvPr id="42" name="Object 31">
                          <a:extLst>
                            <a:ext uri="{FF2B5EF4-FFF2-40B4-BE49-F238E27FC236}">
                              <a16:creationId xmlns:a16="http://schemas.microsoft.com/office/drawing/2014/main" id="{205C8EB9-2298-BF52-E9B3-50327E92A75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4812" y="5430534"/>
                          <a:ext cx="2911664" cy="25171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" name="Text Box 44">
              <a:extLst>
                <a:ext uri="{FF2B5EF4-FFF2-40B4-BE49-F238E27FC236}">
                  <a16:creationId xmlns:a16="http://schemas.microsoft.com/office/drawing/2014/main" id="{D9A18CC6-26A0-53A3-9D05-DF82D2D68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21755" y="4321750"/>
              <a:ext cx="2872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rgbClr val="0000FF"/>
                  </a:solidFill>
                </a:rPr>
                <a:t>X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77F7DA5-DC4C-625D-D3AF-B716DBBC0334}"/>
                </a:ext>
              </a:extLst>
            </p:cNvPr>
            <p:cNvSpPr/>
            <p:nvPr/>
          </p:nvSpPr>
          <p:spPr bwMode="auto">
            <a:xfrm>
              <a:off x="10183038" y="4389321"/>
              <a:ext cx="149055" cy="136351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noFill/>
                <a:effectLst/>
                <a:latin typeface="Arial" charset="0"/>
              </a:endParaRPr>
            </a:p>
          </p:txBody>
        </p:sp>
        <p:sp>
          <p:nvSpPr>
            <p:cNvPr id="48" name="Oval 49">
              <a:extLst>
                <a:ext uri="{FF2B5EF4-FFF2-40B4-BE49-F238E27FC236}">
                  <a16:creationId xmlns:a16="http://schemas.microsoft.com/office/drawing/2014/main" id="{1E4641B7-9702-04FD-5C89-300D687FA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65561" y="4554858"/>
              <a:ext cx="148771" cy="136091"/>
            </a:xfrm>
            <a:prstGeom prst="ellipse">
              <a:avLst/>
            </a:prstGeom>
            <a:noFill/>
            <a:ln w="12700">
              <a:solidFill>
                <a:srgbClr val="FF99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Text Box 50">
              <a:extLst>
                <a:ext uri="{FF2B5EF4-FFF2-40B4-BE49-F238E27FC236}">
                  <a16:creationId xmlns:a16="http://schemas.microsoft.com/office/drawing/2014/main" id="{672278B3-9A18-D9C2-3578-09B6F78A78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07648" y="4486349"/>
              <a:ext cx="2872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0" dirty="0">
                  <a:solidFill>
                    <a:srgbClr val="FF9933"/>
                  </a:solidFill>
                </a:rPr>
                <a:t>X</a:t>
              </a:r>
            </a:p>
          </p:txBody>
        </p:sp>
        <p:sp>
          <p:nvSpPr>
            <p:cNvPr id="50" name="Line 38">
              <a:extLst>
                <a:ext uri="{FF2B5EF4-FFF2-40B4-BE49-F238E27FC236}">
                  <a16:creationId xmlns:a16="http://schemas.microsoft.com/office/drawing/2014/main" id="{306CE6C3-81E2-057C-85AD-0F8BC33CC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24495" y="5241654"/>
              <a:ext cx="0" cy="5114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1" name="Object 50">
              <a:extLst>
                <a:ext uri="{FF2B5EF4-FFF2-40B4-BE49-F238E27FC236}">
                  <a16:creationId xmlns:a16="http://schemas.microsoft.com/office/drawing/2014/main" id="{DD0A0170-7A8B-CB18-962A-8CAAB6BB563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9483447"/>
                </p:ext>
              </p:extLst>
            </p:nvPr>
          </p:nvGraphicFramePr>
          <p:xfrm>
            <a:off x="6897687" y="5388292"/>
            <a:ext cx="169863" cy="2378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0" name="Equation" r:id="rId37" imgW="126720" imgH="177480" progId="Equation.DSMT4">
                    <p:embed/>
                  </p:oleObj>
                </mc:Choice>
                <mc:Fallback>
                  <p:oleObj name="Equation" r:id="rId37" imgW="126720" imgH="177480" progId="Equation.DSMT4">
                    <p:embed/>
                    <p:pic>
                      <p:nvPicPr>
                        <p:cNvPr id="66" name="Object 65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6897687" y="5388292"/>
                          <a:ext cx="169863" cy="23780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2" name="TextBox 51"/>
          <p:cNvSpPr txBox="1"/>
          <p:nvPr/>
        </p:nvSpPr>
        <p:spPr>
          <a:xfrm>
            <a:off x="7191375" y="1352550"/>
            <a:ext cx="6222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FF0000"/>
                </a:solidFill>
              </a:rPr>
              <a:t>TM</a:t>
            </a:r>
            <a:r>
              <a:rPr lang="en-US" sz="2000" b="0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sz="2000" b="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67575" y="4638675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FF0000"/>
                </a:solidFill>
              </a:rPr>
              <a:t>TE</a:t>
            </a:r>
            <a:r>
              <a:rPr lang="en-US" sz="2000" b="0" i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sz="2000" b="0" i="1" baseline="-25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2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graphicFrame>
        <p:nvGraphicFramePr>
          <p:cNvPr id="5122" name="Object 13"/>
          <p:cNvGraphicFramePr>
            <a:graphicFrameLocks noChangeAspect="1"/>
          </p:cNvGraphicFramePr>
          <p:nvPr/>
        </p:nvGraphicFramePr>
        <p:xfrm>
          <a:off x="1071706" y="1339260"/>
          <a:ext cx="9683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457200" imgH="266400" progId="Equation.DSMT4">
                  <p:embed/>
                </p:oleObj>
              </mc:Choice>
              <mc:Fallback>
                <p:oleObj name="Equation" r:id="rId3" imgW="457200" imgH="266400" progId="Equation.DSMT4">
                  <p:embed/>
                  <p:pic>
                    <p:nvPicPr>
                      <p:cNvPr id="5122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706" y="1339260"/>
                        <a:ext cx="968375" cy="5619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939720"/>
              </p:ext>
            </p:extLst>
          </p:nvPr>
        </p:nvGraphicFramePr>
        <p:xfrm>
          <a:off x="2621390" y="1248557"/>
          <a:ext cx="42672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2374560" imgH="482400" progId="Equation.DSMT4">
                  <p:embed/>
                </p:oleObj>
              </mc:Choice>
              <mc:Fallback>
                <p:oleObj name="Equation" r:id="rId5" imgW="2374560" imgH="482400" progId="Equation.DSMT4">
                  <p:embed/>
                  <p:pic>
                    <p:nvPicPr>
                      <p:cNvPr id="5123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1390" y="1248557"/>
                        <a:ext cx="4267200" cy="873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096335"/>
              </p:ext>
            </p:extLst>
          </p:nvPr>
        </p:nvGraphicFramePr>
        <p:xfrm>
          <a:off x="1067890" y="4192756"/>
          <a:ext cx="9667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7" imgW="444114" imgH="266469" progId="Equation.3">
                  <p:embed/>
                </p:oleObj>
              </mc:Choice>
              <mc:Fallback>
                <p:oleObj name="Equation" r:id="rId7" imgW="444114" imgH="266469" progId="Equation.3">
                  <p:embed/>
                  <p:pic>
                    <p:nvPicPr>
                      <p:cNvPr id="512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890" y="4192756"/>
                        <a:ext cx="966788" cy="576263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482648"/>
              </p:ext>
            </p:extLst>
          </p:nvPr>
        </p:nvGraphicFramePr>
        <p:xfrm>
          <a:off x="2645297" y="4034526"/>
          <a:ext cx="495141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9" imgW="2577960" imgH="482400" progId="Equation.DSMT4">
                  <p:embed/>
                </p:oleObj>
              </mc:Choice>
              <mc:Fallback>
                <p:oleObj name="Equation" r:id="rId9" imgW="2577960" imgH="482400" progId="Equation.DSMT4">
                  <p:embed/>
                  <p:pic>
                    <p:nvPicPr>
                      <p:cNvPr id="512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5297" y="4034526"/>
                        <a:ext cx="4951413" cy="933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C5492AD-27FE-FF50-A498-14F504A483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341470"/>
              </p:ext>
            </p:extLst>
          </p:nvPr>
        </p:nvGraphicFramePr>
        <p:xfrm>
          <a:off x="2666620" y="2302679"/>
          <a:ext cx="3700061" cy="925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11" imgW="1930320" imgH="482400" progId="Equation.DSMT4">
                  <p:embed/>
                </p:oleObj>
              </mc:Choice>
              <mc:Fallback>
                <p:oleObj name="Equation" r:id="rId11" imgW="19303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66620" y="2302679"/>
                        <a:ext cx="3700061" cy="92501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C2F8849-2C66-32EE-5919-A49E61D670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62391"/>
              </p:ext>
            </p:extLst>
          </p:nvPr>
        </p:nvGraphicFramePr>
        <p:xfrm>
          <a:off x="2598453" y="5124687"/>
          <a:ext cx="4105326" cy="866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3" imgW="2286000" imgH="482400" progId="Equation.DSMT4">
                  <p:embed/>
                </p:oleObj>
              </mc:Choice>
              <mc:Fallback>
                <p:oleObj name="Equation" r:id="rId13" imgW="22860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98453" y="5124687"/>
                        <a:ext cx="4105326" cy="86668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0">
            <a:extLst>
              <a:ext uri="{FF2B5EF4-FFF2-40B4-BE49-F238E27FC236}">
                <a16:creationId xmlns:a16="http://schemas.microsoft.com/office/drawing/2014/main" id="{1C8E4E1D-63A6-7BCF-7B58-48F08670F886}"/>
              </a:ext>
            </a:extLst>
          </p:cNvPr>
          <p:cNvGrpSpPr>
            <a:grpSpLocks/>
          </p:cNvGrpSpPr>
          <p:nvPr/>
        </p:nvGrpSpPr>
        <p:grpSpPr bwMode="auto">
          <a:xfrm>
            <a:off x="8288243" y="2471596"/>
            <a:ext cx="3086100" cy="1895475"/>
            <a:chOff x="2434" y="2756"/>
            <a:chExt cx="1944" cy="1194"/>
          </a:xfrm>
        </p:grpSpPr>
        <p:sp>
          <p:nvSpPr>
            <p:cNvPr id="7" name="Line 14">
              <a:extLst>
                <a:ext uri="{FF2B5EF4-FFF2-40B4-BE49-F238E27FC236}">
                  <a16:creationId xmlns:a16="http://schemas.microsoft.com/office/drawing/2014/main" id="{8279457C-8794-71C1-3113-CF0E0FAF6E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26" y="2774"/>
              <a:ext cx="16" cy="11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6">
              <a:extLst>
                <a:ext uri="{FF2B5EF4-FFF2-40B4-BE49-F238E27FC236}">
                  <a16:creationId xmlns:a16="http://schemas.microsoft.com/office/drawing/2014/main" id="{6417F267-6498-7E7D-E64E-D6285BFBAF0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70" y="2290"/>
              <a:ext cx="0" cy="15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17">
              <a:extLst>
                <a:ext uri="{FF2B5EF4-FFF2-40B4-BE49-F238E27FC236}">
                  <a16:creationId xmlns:a16="http://schemas.microsoft.com/office/drawing/2014/main" id="{ECFDF183-0257-D090-302F-34C9FF05C3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710" y="3054"/>
              <a:ext cx="64" cy="5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8">
              <a:extLst>
                <a:ext uri="{FF2B5EF4-FFF2-40B4-BE49-F238E27FC236}">
                  <a16:creationId xmlns:a16="http://schemas.microsoft.com/office/drawing/2014/main" id="{E574795C-B964-B9EE-9101-E3A8869F165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66" y="2822"/>
              <a:ext cx="0" cy="1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19">
              <a:extLst>
                <a:ext uri="{FF2B5EF4-FFF2-40B4-BE49-F238E27FC236}">
                  <a16:creationId xmlns:a16="http://schemas.microsoft.com/office/drawing/2014/main" id="{F3790591-79E6-0C47-A85C-7F80A28F4C7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702" y="3606"/>
              <a:ext cx="64" cy="5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2" name="Object 21">
              <a:extLst>
                <a:ext uri="{FF2B5EF4-FFF2-40B4-BE49-F238E27FC236}">
                  <a16:creationId xmlns:a16="http://schemas.microsoft.com/office/drawing/2014/main" id="{EEFD8065-BBC4-2952-7F10-E6217D42EF6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39" y="3202"/>
            <a:ext cx="237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2" name="Equation" r:id="rId15" imgW="177480" imgH="228600" progId="Equation.DSMT4">
                    <p:embed/>
                  </p:oleObj>
                </mc:Choice>
                <mc:Fallback>
                  <p:oleObj name="Equation" r:id="rId15" imgW="177480" imgH="228600" progId="Equation.DSMT4">
                    <p:embed/>
                    <p:pic>
                      <p:nvPicPr>
                        <p:cNvPr id="4101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9" y="3202"/>
                          <a:ext cx="237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22">
              <a:extLst>
                <a:ext uri="{FF2B5EF4-FFF2-40B4-BE49-F238E27FC236}">
                  <a16:creationId xmlns:a16="http://schemas.microsoft.com/office/drawing/2014/main" id="{C318ECA5-DCF4-A019-81EF-C63A3DC3001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2573992"/>
                </p:ext>
              </p:extLst>
            </p:nvPr>
          </p:nvGraphicFramePr>
          <p:xfrm>
            <a:off x="3192" y="3178"/>
            <a:ext cx="254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3" name="Equation" r:id="rId17" imgW="190440" imgH="228600" progId="Equation.DSMT4">
                    <p:embed/>
                  </p:oleObj>
                </mc:Choice>
                <mc:Fallback>
                  <p:oleObj name="Equation" r:id="rId17" imgW="190440" imgH="228600" progId="Equation.DSMT4">
                    <p:embed/>
                    <p:pic>
                      <p:nvPicPr>
                        <p:cNvPr id="4102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2" y="3178"/>
                          <a:ext cx="254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Line 25">
              <a:extLst>
                <a:ext uri="{FF2B5EF4-FFF2-40B4-BE49-F238E27FC236}">
                  <a16:creationId xmlns:a16="http://schemas.microsoft.com/office/drawing/2014/main" id="{8893E9F3-FC9C-EAA6-7F5E-8F78BAC5DBF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074" y="3354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31">
              <a:extLst>
                <a:ext uri="{FF2B5EF4-FFF2-40B4-BE49-F238E27FC236}">
                  <a16:creationId xmlns:a16="http://schemas.microsoft.com/office/drawing/2014/main" id="{B27FC0F2-0947-9EDB-2B27-CCADC4F354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4" y="3169"/>
              <a:ext cx="440" cy="163"/>
              <a:chOff x="2040" y="3296"/>
              <a:chExt cx="440" cy="163"/>
            </a:xfrm>
          </p:grpSpPr>
          <p:sp>
            <p:nvSpPr>
              <p:cNvPr id="20" name="Freeform 32">
                <a:extLst>
                  <a:ext uri="{FF2B5EF4-FFF2-40B4-BE49-F238E27FC236}">
                    <a16:creationId xmlns:a16="http://schemas.microsoft.com/office/drawing/2014/main" id="{439B8CA6-870D-E2C5-353F-430913818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0" y="3296"/>
                <a:ext cx="376" cy="163"/>
              </a:xfrm>
              <a:custGeom>
                <a:avLst/>
                <a:gdLst>
                  <a:gd name="T0" fmla="*/ 0 w 1928"/>
                  <a:gd name="T1" fmla="*/ 5 h 891"/>
                  <a:gd name="T2" fmla="*/ 2 w 1928"/>
                  <a:gd name="T3" fmla="*/ 0 h 891"/>
                  <a:gd name="T4" fmla="*/ 4 w 1928"/>
                  <a:gd name="T5" fmla="*/ 5 h 891"/>
                  <a:gd name="T6" fmla="*/ 6 w 1928"/>
                  <a:gd name="T7" fmla="*/ 0 h 891"/>
                  <a:gd name="T8" fmla="*/ 8 w 1928"/>
                  <a:gd name="T9" fmla="*/ 5 h 891"/>
                  <a:gd name="T10" fmla="*/ 10 w 1928"/>
                  <a:gd name="T11" fmla="*/ 0 h 891"/>
                  <a:gd name="T12" fmla="*/ 11 w 1928"/>
                  <a:gd name="T13" fmla="*/ 3 h 891"/>
                  <a:gd name="T14" fmla="*/ 14 w 1928"/>
                  <a:gd name="T15" fmla="*/ 3 h 8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8"/>
                  <a:gd name="T25" fmla="*/ 0 h 891"/>
                  <a:gd name="T26" fmla="*/ 1928 w 1928"/>
                  <a:gd name="T27" fmla="*/ 891 h 8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8" h="891">
                    <a:moveTo>
                      <a:pt x="0" y="832"/>
                    </a:moveTo>
                    <a:cubicBezTo>
                      <a:pt x="64" y="445"/>
                      <a:pt x="128" y="59"/>
                      <a:pt x="208" y="64"/>
                    </a:cubicBezTo>
                    <a:cubicBezTo>
                      <a:pt x="288" y="69"/>
                      <a:pt x="388" y="865"/>
                      <a:pt x="480" y="864"/>
                    </a:cubicBezTo>
                    <a:cubicBezTo>
                      <a:pt x="572" y="863"/>
                      <a:pt x="668" y="52"/>
                      <a:pt x="760" y="56"/>
                    </a:cubicBezTo>
                    <a:cubicBezTo>
                      <a:pt x="852" y="60"/>
                      <a:pt x="932" y="885"/>
                      <a:pt x="1032" y="888"/>
                    </a:cubicBezTo>
                    <a:cubicBezTo>
                      <a:pt x="1132" y="891"/>
                      <a:pt x="1277" y="144"/>
                      <a:pt x="1360" y="72"/>
                    </a:cubicBezTo>
                    <a:cubicBezTo>
                      <a:pt x="1443" y="0"/>
                      <a:pt x="1433" y="387"/>
                      <a:pt x="1528" y="456"/>
                    </a:cubicBezTo>
                    <a:cubicBezTo>
                      <a:pt x="1623" y="525"/>
                      <a:pt x="1775" y="506"/>
                      <a:pt x="1928" y="488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33">
                <a:extLst>
                  <a:ext uri="{FF2B5EF4-FFF2-40B4-BE49-F238E27FC236}">
                    <a16:creationId xmlns:a16="http://schemas.microsoft.com/office/drawing/2014/main" id="{3A92E191-284B-3AA1-35D1-4BF24F1793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0" y="3380"/>
                <a:ext cx="120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17" name="Object 34">
              <a:extLst>
                <a:ext uri="{FF2B5EF4-FFF2-40B4-BE49-F238E27FC236}">
                  <a16:creationId xmlns:a16="http://schemas.microsoft.com/office/drawing/2014/main" id="{D98A2EA0-AB7F-614F-52FA-1CA4731A3FA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02" y="2788"/>
            <a:ext cx="146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4" name="Equation" r:id="rId19" imgW="126720" imgH="177480" progId="Equation.DSMT4">
                    <p:embed/>
                  </p:oleObj>
                </mc:Choice>
                <mc:Fallback>
                  <p:oleObj name="Equation" r:id="rId19" imgW="126720" imgH="177480" progId="Equation.DSMT4">
                    <p:embed/>
                    <p:pic>
                      <p:nvPicPr>
                        <p:cNvPr id="4103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2" y="2788"/>
                          <a:ext cx="146" cy="2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Line 38">
              <a:extLst>
                <a:ext uri="{FF2B5EF4-FFF2-40B4-BE49-F238E27FC236}">
                  <a16:creationId xmlns:a16="http://schemas.microsoft.com/office/drawing/2014/main" id="{80E59C7F-A6ED-25C8-CE61-60F9C53587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3082"/>
              <a:ext cx="2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" name="Object 39">
              <a:extLst>
                <a:ext uri="{FF2B5EF4-FFF2-40B4-BE49-F238E27FC236}">
                  <a16:creationId xmlns:a16="http://schemas.microsoft.com/office/drawing/2014/main" id="{84844306-7652-48EB-C389-CE471820384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1245864"/>
                </p:ext>
              </p:extLst>
            </p:nvPr>
          </p:nvGraphicFramePr>
          <p:xfrm>
            <a:off x="2924" y="2756"/>
            <a:ext cx="271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5" name="Equation" r:id="rId21" imgW="228600" imgH="190440" progId="Equation.DSMT4">
                    <p:embed/>
                  </p:oleObj>
                </mc:Choice>
                <mc:Fallback>
                  <p:oleObj name="Equation" r:id="rId21" imgW="228600" imgH="190440" progId="Equation.DSMT4">
                    <p:embed/>
                    <p:pic>
                      <p:nvPicPr>
                        <p:cNvPr id="4104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4" y="2756"/>
                          <a:ext cx="271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4136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1803400" y="195264"/>
            <a:ext cx="8585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Magnetic Current Model (cont.)</a:t>
            </a:r>
          </a:p>
        </p:txBody>
      </p:sp>
      <p:sp>
        <p:nvSpPr>
          <p:cNvPr id="6155" name="Rectangle 14"/>
          <p:cNvSpPr>
            <a:spLocks noChangeArrowheads="1"/>
          </p:cNvSpPr>
          <p:nvPr/>
        </p:nvSpPr>
        <p:spPr bwMode="auto">
          <a:xfrm>
            <a:off x="933949" y="1177310"/>
            <a:ext cx="2277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Therefore, we have:</a:t>
            </a:r>
          </a:p>
        </p:txBody>
      </p:sp>
      <p:graphicFrame>
        <p:nvGraphicFramePr>
          <p:cNvPr id="614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446360"/>
              </p:ext>
            </p:extLst>
          </p:nvPr>
        </p:nvGraphicFramePr>
        <p:xfrm>
          <a:off x="1087413" y="1711989"/>
          <a:ext cx="7548563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3860640" imgH="317160" progId="Equation.DSMT4">
                  <p:embed/>
                </p:oleObj>
              </mc:Choice>
              <mc:Fallback>
                <p:oleObj name="Equation" r:id="rId3" imgW="3860640" imgH="3171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13" y="1711989"/>
                        <a:ext cx="7548563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219832"/>
              </p:ext>
            </p:extLst>
          </p:nvPr>
        </p:nvGraphicFramePr>
        <p:xfrm>
          <a:off x="3066908" y="5247327"/>
          <a:ext cx="499427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5" imgW="2489040" imgH="393480" progId="Equation.DSMT4">
                  <p:embed/>
                </p:oleObj>
              </mc:Choice>
              <mc:Fallback>
                <p:oleObj name="Equation" r:id="rId5" imgW="248904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6908" y="5247327"/>
                        <a:ext cx="4994275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Line 21"/>
          <p:cNvSpPr>
            <a:spLocks noChangeShapeType="1"/>
          </p:cNvSpPr>
          <p:nvPr/>
        </p:nvSpPr>
        <p:spPr bwMode="auto">
          <a:xfrm flipH="1">
            <a:off x="7413010" y="5056495"/>
            <a:ext cx="327547" cy="232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1119092" y="4729993"/>
            <a:ext cx="31321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2000" b="0" dirty="0">
                <a:solidFill>
                  <a:srgbClr val="0000FF"/>
                </a:solidFill>
              </a:rPr>
              <a:t>We can thus now consider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fld id="{49402C10-78B4-41EB-A62B-7C44E9F5B4E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865C23E-2368-C524-04B9-B12EA6419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265695"/>
              </p:ext>
            </p:extLst>
          </p:nvPr>
        </p:nvGraphicFramePr>
        <p:xfrm>
          <a:off x="7872010" y="4712220"/>
          <a:ext cx="998716" cy="41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7" imgW="583920" imgH="241200" progId="Equation.DSMT4">
                  <p:embed/>
                </p:oleObj>
              </mc:Choice>
              <mc:Fallback>
                <p:oleObj name="Equation" r:id="rId7" imgW="5839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72010" y="4712220"/>
                        <a:ext cx="998716" cy="412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EC9AC36-9623-F398-37E0-232697B29C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570796"/>
              </p:ext>
            </p:extLst>
          </p:nvPr>
        </p:nvGraphicFramePr>
        <p:xfrm>
          <a:off x="3303066" y="2533390"/>
          <a:ext cx="2880131" cy="721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9" imgW="2186405" imgH="547007" progId="Equation.DSMT4">
                  <p:embed/>
                </p:oleObj>
              </mc:Choice>
              <mc:Fallback>
                <p:oleObj name="Equation" r:id="rId9" imgW="2186405" imgH="54700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03066" y="2533390"/>
                        <a:ext cx="2880131" cy="721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EDE3D47-19F8-6E21-9868-05ACE0CFB5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878587"/>
              </p:ext>
            </p:extLst>
          </p:nvPr>
        </p:nvGraphicFramePr>
        <p:xfrm>
          <a:off x="3251579" y="3379550"/>
          <a:ext cx="3572702" cy="755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11" imgW="2589271" imgH="547007" progId="Equation.DSMT4">
                  <p:embed/>
                </p:oleObj>
              </mc:Choice>
              <mc:Fallback>
                <p:oleObj name="Equation" r:id="rId11" imgW="2589271" imgH="54700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51579" y="3379550"/>
                        <a:ext cx="3572702" cy="755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40">
            <a:extLst>
              <a:ext uri="{FF2B5EF4-FFF2-40B4-BE49-F238E27FC236}">
                <a16:creationId xmlns:a16="http://schemas.microsoft.com/office/drawing/2014/main" id="{717F63E6-8185-AEB2-80A3-B5A399103482}"/>
              </a:ext>
            </a:extLst>
          </p:cNvPr>
          <p:cNvGrpSpPr>
            <a:grpSpLocks/>
          </p:cNvGrpSpPr>
          <p:nvPr/>
        </p:nvGrpSpPr>
        <p:grpSpPr bwMode="auto">
          <a:xfrm>
            <a:off x="8342834" y="2649016"/>
            <a:ext cx="3086100" cy="1895475"/>
            <a:chOff x="2434" y="2756"/>
            <a:chExt cx="1944" cy="1194"/>
          </a:xfrm>
        </p:grpSpPr>
        <p:sp>
          <p:nvSpPr>
            <p:cNvPr id="4" name="Line 14">
              <a:extLst>
                <a:ext uri="{FF2B5EF4-FFF2-40B4-BE49-F238E27FC236}">
                  <a16:creationId xmlns:a16="http://schemas.microsoft.com/office/drawing/2014/main" id="{2D3E7862-14AE-7CBC-B954-FB2C287FE1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26" y="2774"/>
              <a:ext cx="16" cy="11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6">
              <a:extLst>
                <a:ext uri="{FF2B5EF4-FFF2-40B4-BE49-F238E27FC236}">
                  <a16:creationId xmlns:a16="http://schemas.microsoft.com/office/drawing/2014/main" id="{F02A25E9-C7EC-2103-B5D7-BDEE42F06A7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70" y="2290"/>
              <a:ext cx="0" cy="15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17">
              <a:extLst>
                <a:ext uri="{FF2B5EF4-FFF2-40B4-BE49-F238E27FC236}">
                  <a16:creationId xmlns:a16="http://schemas.microsoft.com/office/drawing/2014/main" id="{A127A80D-4657-9B5F-E3F1-C264E96A0A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710" y="3054"/>
              <a:ext cx="64" cy="5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61A50F65-EDC6-3E03-0D8E-855B8D933D2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66" y="2822"/>
              <a:ext cx="0" cy="1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19">
              <a:extLst>
                <a:ext uri="{FF2B5EF4-FFF2-40B4-BE49-F238E27FC236}">
                  <a16:creationId xmlns:a16="http://schemas.microsoft.com/office/drawing/2014/main" id="{30216B62-D574-DADD-D651-D3589E8BCC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702" y="3606"/>
              <a:ext cx="64" cy="56"/>
            </a:xfrm>
            <a:prstGeom prst="ellipse">
              <a:avLst/>
            </a:prstGeom>
            <a:solidFill>
              <a:srgbClr val="00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1" name="Object 21">
              <a:extLst>
                <a:ext uri="{FF2B5EF4-FFF2-40B4-BE49-F238E27FC236}">
                  <a16:creationId xmlns:a16="http://schemas.microsoft.com/office/drawing/2014/main" id="{83C97AF4-A3B4-FA10-1B96-E30DE97382E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39" y="3202"/>
            <a:ext cx="237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3" name="Equation" r:id="rId13" imgW="177480" imgH="228600" progId="Equation.DSMT4">
                    <p:embed/>
                  </p:oleObj>
                </mc:Choice>
                <mc:Fallback>
                  <p:oleObj name="Equation" r:id="rId13" imgW="177480" imgH="228600" progId="Equation.DSMT4">
                    <p:embed/>
                    <p:pic>
                      <p:nvPicPr>
                        <p:cNvPr id="12" name="Object 21">
                          <a:extLst>
                            <a:ext uri="{FF2B5EF4-FFF2-40B4-BE49-F238E27FC236}">
                              <a16:creationId xmlns:a16="http://schemas.microsoft.com/office/drawing/2014/main" id="{EEFD8065-BBC4-2952-7F10-E6217D42EF6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9" y="3202"/>
                          <a:ext cx="237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22">
              <a:extLst>
                <a:ext uri="{FF2B5EF4-FFF2-40B4-BE49-F238E27FC236}">
                  <a16:creationId xmlns:a16="http://schemas.microsoft.com/office/drawing/2014/main" id="{1CA7FF67-F437-B9E1-6C31-FAB6AD60E83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0914120"/>
                </p:ext>
              </p:extLst>
            </p:nvPr>
          </p:nvGraphicFramePr>
          <p:xfrm>
            <a:off x="3192" y="3178"/>
            <a:ext cx="254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4" name="Equation" r:id="rId15" imgW="190440" imgH="228600" progId="Equation.DSMT4">
                    <p:embed/>
                  </p:oleObj>
                </mc:Choice>
                <mc:Fallback>
                  <p:oleObj name="Equation" r:id="rId15" imgW="190440" imgH="228600" progId="Equation.DSMT4">
                    <p:embed/>
                    <p:pic>
                      <p:nvPicPr>
                        <p:cNvPr id="13" name="Object 22">
                          <a:extLst>
                            <a:ext uri="{FF2B5EF4-FFF2-40B4-BE49-F238E27FC236}">
                              <a16:creationId xmlns:a16="http://schemas.microsoft.com/office/drawing/2014/main" id="{C318ECA5-DCF4-A019-81EF-C63A3DC3001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2" y="3178"/>
                          <a:ext cx="254" cy="3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Line 25">
              <a:extLst>
                <a:ext uri="{FF2B5EF4-FFF2-40B4-BE49-F238E27FC236}">
                  <a16:creationId xmlns:a16="http://schemas.microsoft.com/office/drawing/2014/main" id="{2121B0B6-0C6B-84B2-3673-2A32FF42B7B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074" y="3354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" name="Group 31">
              <a:extLst>
                <a:ext uri="{FF2B5EF4-FFF2-40B4-BE49-F238E27FC236}">
                  <a16:creationId xmlns:a16="http://schemas.microsoft.com/office/drawing/2014/main" id="{18EC7E52-8A9B-158C-927F-C761A72B6E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4" y="3169"/>
              <a:ext cx="440" cy="163"/>
              <a:chOff x="2040" y="3296"/>
              <a:chExt cx="440" cy="163"/>
            </a:xfrm>
          </p:grpSpPr>
          <p:sp>
            <p:nvSpPr>
              <p:cNvPr id="19" name="Freeform 32">
                <a:extLst>
                  <a:ext uri="{FF2B5EF4-FFF2-40B4-BE49-F238E27FC236}">
                    <a16:creationId xmlns:a16="http://schemas.microsoft.com/office/drawing/2014/main" id="{D73F3D2E-ECF2-789D-4DD1-1307247D20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0" y="3296"/>
                <a:ext cx="376" cy="163"/>
              </a:xfrm>
              <a:custGeom>
                <a:avLst/>
                <a:gdLst>
                  <a:gd name="T0" fmla="*/ 0 w 1928"/>
                  <a:gd name="T1" fmla="*/ 5 h 891"/>
                  <a:gd name="T2" fmla="*/ 2 w 1928"/>
                  <a:gd name="T3" fmla="*/ 0 h 891"/>
                  <a:gd name="T4" fmla="*/ 4 w 1928"/>
                  <a:gd name="T5" fmla="*/ 5 h 891"/>
                  <a:gd name="T6" fmla="*/ 6 w 1928"/>
                  <a:gd name="T7" fmla="*/ 0 h 891"/>
                  <a:gd name="T8" fmla="*/ 8 w 1928"/>
                  <a:gd name="T9" fmla="*/ 5 h 891"/>
                  <a:gd name="T10" fmla="*/ 10 w 1928"/>
                  <a:gd name="T11" fmla="*/ 0 h 891"/>
                  <a:gd name="T12" fmla="*/ 11 w 1928"/>
                  <a:gd name="T13" fmla="*/ 3 h 891"/>
                  <a:gd name="T14" fmla="*/ 14 w 1928"/>
                  <a:gd name="T15" fmla="*/ 3 h 8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8"/>
                  <a:gd name="T25" fmla="*/ 0 h 891"/>
                  <a:gd name="T26" fmla="*/ 1928 w 1928"/>
                  <a:gd name="T27" fmla="*/ 891 h 8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8" h="891">
                    <a:moveTo>
                      <a:pt x="0" y="832"/>
                    </a:moveTo>
                    <a:cubicBezTo>
                      <a:pt x="64" y="445"/>
                      <a:pt x="128" y="59"/>
                      <a:pt x="208" y="64"/>
                    </a:cubicBezTo>
                    <a:cubicBezTo>
                      <a:pt x="288" y="69"/>
                      <a:pt x="388" y="865"/>
                      <a:pt x="480" y="864"/>
                    </a:cubicBezTo>
                    <a:cubicBezTo>
                      <a:pt x="572" y="863"/>
                      <a:pt x="668" y="52"/>
                      <a:pt x="760" y="56"/>
                    </a:cubicBezTo>
                    <a:cubicBezTo>
                      <a:pt x="852" y="60"/>
                      <a:pt x="932" y="885"/>
                      <a:pt x="1032" y="888"/>
                    </a:cubicBezTo>
                    <a:cubicBezTo>
                      <a:pt x="1132" y="891"/>
                      <a:pt x="1277" y="144"/>
                      <a:pt x="1360" y="72"/>
                    </a:cubicBezTo>
                    <a:cubicBezTo>
                      <a:pt x="1443" y="0"/>
                      <a:pt x="1433" y="387"/>
                      <a:pt x="1528" y="456"/>
                    </a:cubicBezTo>
                    <a:cubicBezTo>
                      <a:pt x="1623" y="525"/>
                      <a:pt x="1775" y="506"/>
                      <a:pt x="1928" y="488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33">
                <a:extLst>
                  <a:ext uri="{FF2B5EF4-FFF2-40B4-BE49-F238E27FC236}">
                    <a16:creationId xmlns:a16="http://schemas.microsoft.com/office/drawing/2014/main" id="{D8709A78-660C-D749-6F25-05ABBD1F7B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60" y="3380"/>
                <a:ext cx="120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15" name="Object 34">
              <a:extLst>
                <a:ext uri="{FF2B5EF4-FFF2-40B4-BE49-F238E27FC236}">
                  <a16:creationId xmlns:a16="http://schemas.microsoft.com/office/drawing/2014/main" id="{0FC044BE-3A33-872E-6D81-6601294F5A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002" y="2788"/>
            <a:ext cx="146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5" name="Equation" r:id="rId17" imgW="126720" imgH="177480" progId="Equation.DSMT4">
                    <p:embed/>
                  </p:oleObj>
                </mc:Choice>
                <mc:Fallback>
                  <p:oleObj name="Equation" r:id="rId17" imgW="126720" imgH="177480" progId="Equation.DSMT4">
                    <p:embed/>
                    <p:pic>
                      <p:nvPicPr>
                        <p:cNvPr id="17" name="Object 34">
                          <a:extLst>
                            <a:ext uri="{FF2B5EF4-FFF2-40B4-BE49-F238E27FC236}">
                              <a16:creationId xmlns:a16="http://schemas.microsoft.com/office/drawing/2014/main" id="{D98A2EA0-AB7F-614F-52FA-1CA4731A3FA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2" y="2788"/>
                          <a:ext cx="146" cy="2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Line 38">
              <a:extLst>
                <a:ext uri="{FF2B5EF4-FFF2-40B4-BE49-F238E27FC236}">
                  <a16:creationId xmlns:a16="http://schemas.microsoft.com/office/drawing/2014/main" id="{1E2D7431-4A94-2DDD-7EB5-3C705CA57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3082"/>
              <a:ext cx="22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8" name="Object 39">
              <a:extLst>
                <a:ext uri="{FF2B5EF4-FFF2-40B4-BE49-F238E27FC236}">
                  <a16:creationId xmlns:a16="http://schemas.microsoft.com/office/drawing/2014/main" id="{8C7E8FA6-0C64-B62B-9363-C7E13A0BADE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1821282"/>
                </p:ext>
              </p:extLst>
            </p:nvPr>
          </p:nvGraphicFramePr>
          <p:xfrm>
            <a:off x="2924" y="2756"/>
            <a:ext cx="271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6" name="Equation" r:id="rId19" imgW="228600" imgH="190440" progId="Equation.DSMT4">
                    <p:embed/>
                  </p:oleObj>
                </mc:Choice>
                <mc:Fallback>
                  <p:oleObj name="Equation" r:id="rId19" imgW="228600" imgH="190440" progId="Equation.DSMT4">
                    <p:embed/>
                    <p:pic>
                      <p:nvPicPr>
                        <p:cNvPr id="19" name="Object 39">
                          <a:extLst>
                            <a:ext uri="{FF2B5EF4-FFF2-40B4-BE49-F238E27FC236}">
                              <a16:creationId xmlns:a16="http://schemas.microsoft.com/office/drawing/2014/main" id="{84844306-7652-48EB-C389-CE471820384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4" y="2756"/>
                          <a:ext cx="271" cy="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403</Words>
  <Application>Microsoft Office PowerPoint</Application>
  <PresentationFormat>Widescreen</PresentationFormat>
  <Paragraphs>102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188</cp:revision>
  <dcterms:created xsi:type="dcterms:W3CDTF">2006-06-22T19:04:50Z</dcterms:created>
  <dcterms:modified xsi:type="dcterms:W3CDTF">2024-10-17T01:04:03Z</dcterms:modified>
</cp:coreProperties>
</file>