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8" r:id="rId2"/>
    <p:sldId id="276" r:id="rId3"/>
    <p:sldId id="299" r:id="rId4"/>
    <p:sldId id="256" r:id="rId5"/>
    <p:sldId id="277" r:id="rId6"/>
    <p:sldId id="278" r:id="rId7"/>
    <p:sldId id="279" r:id="rId8"/>
    <p:sldId id="261" r:id="rId9"/>
    <p:sldId id="262" r:id="rId10"/>
    <p:sldId id="302" r:id="rId11"/>
    <p:sldId id="257" r:id="rId12"/>
    <p:sldId id="280" r:id="rId13"/>
    <p:sldId id="263" r:id="rId14"/>
    <p:sldId id="287" r:id="rId15"/>
    <p:sldId id="286" r:id="rId16"/>
    <p:sldId id="264" r:id="rId17"/>
    <p:sldId id="259" r:id="rId18"/>
    <p:sldId id="260" r:id="rId19"/>
    <p:sldId id="265" r:id="rId20"/>
    <p:sldId id="266" r:id="rId21"/>
    <p:sldId id="267" r:id="rId22"/>
    <p:sldId id="268" r:id="rId23"/>
    <p:sldId id="269" r:id="rId24"/>
    <p:sldId id="270" r:id="rId25"/>
    <p:sldId id="298" r:id="rId26"/>
    <p:sldId id="271" r:id="rId27"/>
    <p:sldId id="272" r:id="rId28"/>
    <p:sldId id="288" r:id="rId29"/>
    <p:sldId id="273" r:id="rId30"/>
    <p:sldId id="291" r:id="rId31"/>
    <p:sldId id="281" r:id="rId32"/>
    <p:sldId id="303" r:id="rId33"/>
    <p:sldId id="274" r:id="rId34"/>
    <p:sldId id="282" r:id="rId35"/>
    <p:sldId id="283" r:id="rId36"/>
    <p:sldId id="284" r:id="rId37"/>
    <p:sldId id="275" r:id="rId38"/>
    <p:sldId id="304" r:id="rId39"/>
    <p:sldId id="285" r:id="rId40"/>
    <p:sldId id="292" r:id="rId41"/>
    <p:sldId id="294" r:id="rId42"/>
    <p:sldId id="295" r:id="rId43"/>
    <p:sldId id="296" r:id="rId44"/>
    <p:sldId id="300" r:id="rId45"/>
    <p:sldId id="301" r:id="rId46"/>
    <p:sldId id="297" r:id="rId47"/>
    <p:sldId id="293" r:id="rId48"/>
    <p:sldId id="289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3333FF"/>
    <a:srgbClr val="FFFF99"/>
    <a:srgbClr val="66FFFF"/>
    <a:srgbClr val="CC00FF"/>
    <a:srgbClr val="00FFFF"/>
    <a:srgbClr val="0066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598" autoAdjust="0"/>
    <p:restoredTop sz="94638" autoAdjust="0"/>
  </p:normalViewPr>
  <p:slideViewPr>
    <p:cSldViewPr snapToGrid="0">
      <p:cViewPr varScale="1">
        <p:scale>
          <a:sx n="111" d="100"/>
          <a:sy n="111" d="100"/>
        </p:scale>
        <p:origin x="231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321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image" Target="../media/image40.wmf"/><Relationship Id="rId3" Type="http://schemas.openxmlformats.org/officeDocument/2006/relationships/image" Target="../media/image66.wmf"/><Relationship Id="rId7" Type="http://schemas.openxmlformats.org/officeDocument/2006/relationships/image" Target="../media/image61.wmf"/><Relationship Id="rId12" Type="http://schemas.openxmlformats.org/officeDocument/2006/relationships/image" Target="../media/image64.wmf"/><Relationship Id="rId2" Type="http://schemas.openxmlformats.org/officeDocument/2006/relationships/image" Target="../media/image58.wmf"/><Relationship Id="rId1" Type="http://schemas.openxmlformats.org/officeDocument/2006/relationships/image" Target="../media/image65.wmf"/><Relationship Id="rId6" Type="http://schemas.openxmlformats.org/officeDocument/2006/relationships/image" Target="../media/image60.wmf"/><Relationship Id="rId11" Type="http://schemas.openxmlformats.org/officeDocument/2006/relationships/image" Target="../media/image53.wmf"/><Relationship Id="rId5" Type="http://schemas.openxmlformats.org/officeDocument/2006/relationships/image" Target="../media/image68.wmf"/><Relationship Id="rId10" Type="http://schemas.openxmlformats.org/officeDocument/2006/relationships/image" Target="../media/image52.wmf"/><Relationship Id="rId4" Type="http://schemas.openxmlformats.org/officeDocument/2006/relationships/image" Target="../media/image67.wmf"/><Relationship Id="rId9" Type="http://schemas.openxmlformats.org/officeDocument/2006/relationships/image" Target="../media/image69.wmf"/><Relationship Id="rId14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3.wmf"/><Relationship Id="rId7" Type="http://schemas.openxmlformats.org/officeDocument/2006/relationships/image" Target="../media/image75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37.wmf"/><Relationship Id="rId5" Type="http://schemas.openxmlformats.org/officeDocument/2006/relationships/image" Target="../media/image74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5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12" Type="http://schemas.openxmlformats.org/officeDocument/2006/relationships/image" Target="../media/image37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11" Type="http://schemas.openxmlformats.org/officeDocument/2006/relationships/image" Target="../media/image74.wmf"/><Relationship Id="rId5" Type="http://schemas.openxmlformats.org/officeDocument/2006/relationships/image" Target="../media/image82.wmf"/><Relationship Id="rId15" Type="http://schemas.openxmlformats.org/officeDocument/2006/relationships/image" Target="../media/image40.wmf"/><Relationship Id="rId10" Type="http://schemas.openxmlformats.org/officeDocument/2006/relationships/image" Target="../media/image35.wmf"/><Relationship Id="rId4" Type="http://schemas.openxmlformats.org/officeDocument/2006/relationships/image" Target="../media/image81.wmf"/><Relationship Id="rId9" Type="http://schemas.openxmlformats.org/officeDocument/2006/relationships/image" Target="../media/image85.wmf"/><Relationship Id="rId14" Type="http://schemas.openxmlformats.org/officeDocument/2006/relationships/image" Target="../media/image76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image" Target="../media/image74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86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37.wmf"/><Relationship Id="rId9" Type="http://schemas.openxmlformats.org/officeDocument/2006/relationships/image" Target="../media/image8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7" Type="http://schemas.openxmlformats.org/officeDocument/2006/relationships/image" Target="../media/image94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40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4" Type="http://schemas.openxmlformats.org/officeDocument/2006/relationships/image" Target="../media/image98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101.wmf"/><Relationship Id="rId7" Type="http://schemas.openxmlformats.org/officeDocument/2006/relationships/image" Target="../media/image40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Relationship Id="rId9" Type="http://schemas.openxmlformats.org/officeDocument/2006/relationships/image" Target="../media/image106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image" Target="../media/image119.wmf"/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12" Type="http://schemas.openxmlformats.org/officeDocument/2006/relationships/image" Target="../media/image118.wmf"/><Relationship Id="rId2" Type="http://schemas.openxmlformats.org/officeDocument/2006/relationships/image" Target="../media/image108.wmf"/><Relationship Id="rId16" Type="http://schemas.openxmlformats.org/officeDocument/2006/relationships/image" Target="../media/image121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11" Type="http://schemas.openxmlformats.org/officeDocument/2006/relationships/image" Target="../media/image117.wmf"/><Relationship Id="rId5" Type="http://schemas.openxmlformats.org/officeDocument/2006/relationships/image" Target="../media/image111.wmf"/><Relationship Id="rId15" Type="http://schemas.openxmlformats.org/officeDocument/2006/relationships/image" Target="../media/image40.wmf"/><Relationship Id="rId10" Type="http://schemas.openxmlformats.org/officeDocument/2006/relationships/image" Target="../media/image116.wmf"/><Relationship Id="rId4" Type="http://schemas.openxmlformats.org/officeDocument/2006/relationships/image" Target="../media/image110.wmf"/><Relationship Id="rId9" Type="http://schemas.openxmlformats.org/officeDocument/2006/relationships/image" Target="../media/image115.wmf"/><Relationship Id="rId14" Type="http://schemas.openxmlformats.org/officeDocument/2006/relationships/image" Target="../media/image120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image" Target="../media/image119.wmf"/><Relationship Id="rId3" Type="http://schemas.openxmlformats.org/officeDocument/2006/relationships/image" Target="../media/image124.wmf"/><Relationship Id="rId7" Type="http://schemas.openxmlformats.org/officeDocument/2006/relationships/image" Target="../media/image113.wmf"/><Relationship Id="rId12" Type="http://schemas.openxmlformats.org/officeDocument/2006/relationships/image" Target="../media/image118.wmf"/><Relationship Id="rId17" Type="http://schemas.openxmlformats.org/officeDocument/2006/relationships/image" Target="../media/image126.wmf"/><Relationship Id="rId2" Type="http://schemas.openxmlformats.org/officeDocument/2006/relationships/image" Target="../media/image123.wmf"/><Relationship Id="rId16" Type="http://schemas.openxmlformats.org/officeDocument/2006/relationships/image" Target="../media/image121.wmf"/><Relationship Id="rId1" Type="http://schemas.openxmlformats.org/officeDocument/2006/relationships/image" Target="../media/image122.wmf"/><Relationship Id="rId6" Type="http://schemas.openxmlformats.org/officeDocument/2006/relationships/image" Target="../media/image112.wmf"/><Relationship Id="rId11" Type="http://schemas.openxmlformats.org/officeDocument/2006/relationships/image" Target="../media/image117.wmf"/><Relationship Id="rId5" Type="http://schemas.openxmlformats.org/officeDocument/2006/relationships/image" Target="../media/image111.wmf"/><Relationship Id="rId15" Type="http://schemas.openxmlformats.org/officeDocument/2006/relationships/image" Target="../media/image40.wmf"/><Relationship Id="rId10" Type="http://schemas.openxmlformats.org/officeDocument/2006/relationships/image" Target="../media/image116.wmf"/><Relationship Id="rId4" Type="http://schemas.openxmlformats.org/officeDocument/2006/relationships/image" Target="../media/image125.wmf"/><Relationship Id="rId9" Type="http://schemas.openxmlformats.org/officeDocument/2006/relationships/image" Target="../media/image115.wmf"/><Relationship Id="rId14" Type="http://schemas.openxmlformats.org/officeDocument/2006/relationships/image" Target="../media/image120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image" Target="../media/image120.wmf"/><Relationship Id="rId3" Type="http://schemas.openxmlformats.org/officeDocument/2006/relationships/image" Target="../media/image129.wmf"/><Relationship Id="rId7" Type="http://schemas.openxmlformats.org/officeDocument/2006/relationships/image" Target="../media/image114.wmf"/><Relationship Id="rId12" Type="http://schemas.openxmlformats.org/officeDocument/2006/relationships/image" Target="../media/image11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13.wmf"/><Relationship Id="rId11" Type="http://schemas.openxmlformats.org/officeDocument/2006/relationships/image" Target="../media/image118.wmf"/><Relationship Id="rId5" Type="http://schemas.openxmlformats.org/officeDocument/2006/relationships/image" Target="../media/image112.wmf"/><Relationship Id="rId15" Type="http://schemas.openxmlformats.org/officeDocument/2006/relationships/image" Target="../media/image130.wmf"/><Relationship Id="rId10" Type="http://schemas.openxmlformats.org/officeDocument/2006/relationships/image" Target="../media/image117.wmf"/><Relationship Id="rId4" Type="http://schemas.openxmlformats.org/officeDocument/2006/relationships/image" Target="../media/image111.wmf"/><Relationship Id="rId9" Type="http://schemas.openxmlformats.org/officeDocument/2006/relationships/image" Target="../media/image116.wmf"/><Relationship Id="rId14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3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image" Target="../media/image136.wmf"/><Relationship Id="rId7" Type="http://schemas.openxmlformats.org/officeDocument/2006/relationships/image" Target="../media/image139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40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image" Target="../media/image137.wmf"/><Relationship Id="rId18" Type="http://schemas.openxmlformats.org/officeDocument/2006/relationships/image" Target="../media/image155.wmf"/><Relationship Id="rId3" Type="http://schemas.openxmlformats.org/officeDocument/2006/relationships/image" Target="../media/image144.wmf"/><Relationship Id="rId7" Type="http://schemas.openxmlformats.org/officeDocument/2006/relationships/image" Target="../media/image147.wmf"/><Relationship Id="rId12" Type="http://schemas.openxmlformats.org/officeDocument/2006/relationships/image" Target="../media/image152.wmf"/><Relationship Id="rId17" Type="http://schemas.openxmlformats.org/officeDocument/2006/relationships/image" Target="../media/image40.wmf"/><Relationship Id="rId2" Type="http://schemas.openxmlformats.org/officeDocument/2006/relationships/image" Target="../media/image143.wmf"/><Relationship Id="rId16" Type="http://schemas.openxmlformats.org/officeDocument/2006/relationships/image" Target="../media/image154.wmf"/><Relationship Id="rId20" Type="http://schemas.openxmlformats.org/officeDocument/2006/relationships/image" Target="../media/image157.wmf"/><Relationship Id="rId1" Type="http://schemas.openxmlformats.org/officeDocument/2006/relationships/image" Target="../media/image134.wmf"/><Relationship Id="rId6" Type="http://schemas.openxmlformats.org/officeDocument/2006/relationships/image" Target="../media/image136.wmf"/><Relationship Id="rId11" Type="http://schemas.openxmlformats.org/officeDocument/2006/relationships/image" Target="../media/image151.wmf"/><Relationship Id="rId5" Type="http://schemas.openxmlformats.org/officeDocument/2006/relationships/image" Target="../media/image146.wmf"/><Relationship Id="rId15" Type="http://schemas.openxmlformats.org/officeDocument/2006/relationships/image" Target="../media/image153.wmf"/><Relationship Id="rId10" Type="http://schemas.openxmlformats.org/officeDocument/2006/relationships/image" Target="../media/image150.wmf"/><Relationship Id="rId19" Type="http://schemas.openxmlformats.org/officeDocument/2006/relationships/image" Target="../media/image156.wmf"/><Relationship Id="rId4" Type="http://schemas.openxmlformats.org/officeDocument/2006/relationships/image" Target="../media/image145.wmf"/><Relationship Id="rId9" Type="http://schemas.openxmlformats.org/officeDocument/2006/relationships/image" Target="../media/image149.wmf"/><Relationship Id="rId14" Type="http://schemas.openxmlformats.org/officeDocument/2006/relationships/image" Target="../media/image138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image" Target="../media/image152.wmf"/><Relationship Id="rId18" Type="http://schemas.openxmlformats.org/officeDocument/2006/relationships/image" Target="../media/image40.wmf"/><Relationship Id="rId3" Type="http://schemas.openxmlformats.org/officeDocument/2006/relationships/image" Target="../media/image160.wmf"/><Relationship Id="rId7" Type="http://schemas.openxmlformats.org/officeDocument/2006/relationships/image" Target="../media/image136.wmf"/><Relationship Id="rId12" Type="http://schemas.openxmlformats.org/officeDocument/2006/relationships/image" Target="../media/image151.wmf"/><Relationship Id="rId17" Type="http://schemas.openxmlformats.org/officeDocument/2006/relationships/image" Target="../media/image154.wmf"/><Relationship Id="rId2" Type="http://schemas.openxmlformats.org/officeDocument/2006/relationships/image" Target="../media/image159.wmf"/><Relationship Id="rId16" Type="http://schemas.openxmlformats.org/officeDocument/2006/relationships/image" Target="../media/image153.wmf"/><Relationship Id="rId20" Type="http://schemas.openxmlformats.org/officeDocument/2006/relationships/image" Target="../media/image163.emf"/><Relationship Id="rId1" Type="http://schemas.openxmlformats.org/officeDocument/2006/relationships/image" Target="../media/image158.wmf"/><Relationship Id="rId6" Type="http://schemas.openxmlformats.org/officeDocument/2006/relationships/image" Target="../media/image146.wmf"/><Relationship Id="rId11" Type="http://schemas.openxmlformats.org/officeDocument/2006/relationships/image" Target="../media/image150.wmf"/><Relationship Id="rId5" Type="http://schemas.openxmlformats.org/officeDocument/2006/relationships/image" Target="../media/image162.wmf"/><Relationship Id="rId15" Type="http://schemas.openxmlformats.org/officeDocument/2006/relationships/image" Target="../media/image138.wmf"/><Relationship Id="rId10" Type="http://schemas.openxmlformats.org/officeDocument/2006/relationships/image" Target="../media/image149.wmf"/><Relationship Id="rId19" Type="http://schemas.openxmlformats.org/officeDocument/2006/relationships/image" Target="../media/image155.wmf"/><Relationship Id="rId4" Type="http://schemas.openxmlformats.org/officeDocument/2006/relationships/image" Target="../media/image161.wmf"/><Relationship Id="rId9" Type="http://schemas.openxmlformats.org/officeDocument/2006/relationships/image" Target="../media/image148.wmf"/><Relationship Id="rId14" Type="http://schemas.openxmlformats.org/officeDocument/2006/relationships/image" Target="../media/image137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image" Target="../media/image152.wmf"/><Relationship Id="rId18" Type="http://schemas.openxmlformats.org/officeDocument/2006/relationships/image" Target="../media/image40.wmf"/><Relationship Id="rId3" Type="http://schemas.openxmlformats.org/officeDocument/2006/relationships/image" Target="../media/image166.wmf"/><Relationship Id="rId7" Type="http://schemas.openxmlformats.org/officeDocument/2006/relationships/image" Target="../media/image136.wmf"/><Relationship Id="rId12" Type="http://schemas.openxmlformats.org/officeDocument/2006/relationships/image" Target="../media/image151.wmf"/><Relationship Id="rId17" Type="http://schemas.openxmlformats.org/officeDocument/2006/relationships/image" Target="../media/image154.wmf"/><Relationship Id="rId2" Type="http://schemas.openxmlformats.org/officeDocument/2006/relationships/image" Target="../media/image165.wmf"/><Relationship Id="rId16" Type="http://schemas.openxmlformats.org/officeDocument/2006/relationships/image" Target="../media/image153.wmf"/><Relationship Id="rId20" Type="http://schemas.openxmlformats.org/officeDocument/2006/relationships/image" Target="../media/image170.wmf"/><Relationship Id="rId1" Type="http://schemas.openxmlformats.org/officeDocument/2006/relationships/image" Target="../media/image164.wmf"/><Relationship Id="rId6" Type="http://schemas.openxmlformats.org/officeDocument/2006/relationships/image" Target="../media/image146.wmf"/><Relationship Id="rId11" Type="http://schemas.openxmlformats.org/officeDocument/2006/relationships/image" Target="../media/image150.wmf"/><Relationship Id="rId5" Type="http://schemas.openxmlformats.org/officeDocument/2006/relationships/image" Target="../media/image168.wmf"/><Relationship Id="rId15" Type="http://schemas.openxmlformats.org/officeDocument/2006/relationships/image" Target="../media/image138.wmf"/><Relationship Id="rId10" Type="http://schemas.openxmlformats.org/officeDocument/2006/relationships/image" Target="../media/image169.wmf"/><Relationship Id="rId19" Type="http://schemas.openxmlformats.org/officeDocument/2006/relationships/image" Target="../media/image155.wmf"/><Relationship Id="rId4" Type="http://schemas.openxmlformats.org/officeDocument/2006/relationships/image" Target="../media/image167.wmf"/><Relationship Id="rId9" Type="http://schemas.openxmlformats.org/officeDocument/2006/relationships/image" Target="../media/image148.wmf"/><Relationship Id="rId14" Type="http://schemas.openxmlformats.org/officeDocument/2006/relationships/image" Target="../media/image13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13" Type="http://schemas.openxmlformats.org/officeDocument/2006/relationships/image" Target="../media/image185.wmf"/><Relationship Id="rId3" Type="http://schemas.openxmlformats.org/officeDocument/2006/relationships/image" Target="../media/image175.wmf"/><Relationship Id="rId7" Type="http://schemas.openxmlformats.org/officeDocument/2006/relationships/image" Target="../media/image179.wmf"/><Relationship Id="rId12" Type="http://schemas.openxmlformats.org/officeDocument/2006/relationships/image" Target="../media/image184.wmf"/><Relationship Id="rId2" Type="http://schemas.openxmlformats.org/officeDocument/2006/relationships/image" Target="../media/image148.wmf"/><Relationship Id="rId1" Type="http://schemas.openxmlformats.org/officeDocument/2006/relationships/image" Target="../media/image174.wmf"/><Relationship Id="rId6" Type="http://schemas.openxmlformats.org/officeDocument/2006/relationships/image" Target="../media/image178.wmf"/><Relationship Id="rId11" Type="http://schemas.openxmlformats.org/officeDocument/2006/relationships/image" Target="../media/image183.wmf"/><Relationship Id="rId5" Type="http://schemas.openxmlformats.org/officeDocument/2006/relationships/image" Target="../media/image177.wmf"/><Relationship Id="rId10" Type="http://schemas.openxmlformats.org/officeDocument/2006/relationships/image" Target="../media/image182.wmf"/><Relationship Id="rId4" Type="http://schemas.openxmlformats.org/officeDocument/2006/relationships/image" Target="../media/image176.wmf"/><Relationship Id="rId9" Type="http://schemas.openxmlformats.org/officeDocument/2006/relationships/image" Target="../media/image18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2" Type="http://schemas.openxmlformats.org/officeDocument/2006/relationships/image" Target="../media/image190.wmf"/><Relationship Id="rId1" Type="http://schemas.openxmlformats.org/officeDocument/2006/relationships/image" Target="../media/image18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3.wmf"/><Relationship Id="rId7" Type="http://schemas.openxmlformats.org/officeDocument/2006/relationships/image" Target="../media/image16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9.wmf"/><Relationship Id="rId5" Type="http://schemas.openxmlformats.org/officeDocument/2006/relationships/image" Target="../media/image15.wmf"/><Relationship Id="rId10" Type="http://schemas.openxmlformats.org/officeDocument/2006/relationships/image" Target="../media/image19.wmf"/><Relationship Id="rId4" Type="http://schemas.openxmlformats.org/officeDocument/2006/relationships/image" Target="../media/image14.wmf"/><Relationship Id="rId9" Type="http://schemas.openxmlformats.org/officeDocument/2006/relationships/image" Target="../media/image18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wmf"/><Relationship Id="rId3" Type="http://schemas.openxmlformats.org/officeDocument/2006/relationships/image" Target="../media/image148.wmf"/><Relationship Id="rId7" Type="http://schemas.openxmlformats.org/officeDocument/2006/relationships/image" Target="../media/image196.wmf"/><Relationship Id="rId2" Type="http://schemas.openxmlformats.org/officeDocument/2006/relationships/image" Target="../media/image194.wmf"/><Relationship Id="rId1" Type="http://schemas.openxmlformats.org/officeDocument/2006/relationships/image" Target="../media/image193.wmf"/><Relationship Id="rId6" Type="http://schemas.openxmlformats.org/officeDocument/2006/relationships/image" Target="../media/image195.wmf"/><Relationship Id="rId5" Type="http://schemas.openxmlformats.org/officeDocument/2006/relationships/image" Target="../media/image177.wmf"/><Relationship Id="rId4" Type="http://schemas.openxmlformats.org/officeDocument/2006/relationships/image" Target="../media/image175.wmf"/><Relationship Id="rId9" Type="http://schemas.openxmlformats.org/officeDocument/2006/relationships/image" Target="../media/image198.png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wmf"/><Relationship Id="rId3" Type="http://schemas.openxmlformats.org/officeDocument/2006/relationships/image" Target="../media/image201.wmf"/><Relationship Id="rId7" Type="http://schemas.openxmlformats.org/officeDocument/2006/relationships/image" Target="../media/image205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Relationship Id="rId6" Type="http://schemas.openxmlformats.org/officeDocument/2006/relationships/image" Target="../media/image204.wmf"/><Relationship Id="rId5" Type="http://schemas.openxmlformats.org/officeDocument/2006/relationships/image" Target="../media/image203.wmf"/><Relationship Id="rId4" Type="http://schemas.openxmlformats.org/officeDocument/2006/relationships/image" Target="../media/image202.wmf"/><Relationship Id="rId9" Type="http://schemas.openxmlformats.org/officeDocument/2006/relationships/image" Target="../media/image20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wmf"/><Relationship Id="rId2" Type="http://schemas.openxmlformats.org/officeDocument/2006/relationships/image" Target="../media/image209.wmf"/><Relationship Id="rId1" Type="http://schemas.openxmlformats.org/officeDocument/2006/relationships/image" Target="../media/image208.wmf"/><Relationship Id="rId5" Type="http://schemas.openxmlformats.org/officeDocument/2006/relationships/image" Target="../media/image212.wmf"/><Relationship Id="rId4" Type="http://schemas.openxmlformats.org/officeDocument/2006/relationships/image" Target="../media/image21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wmf"/><Relationship Id="rId2" Type="http://schemas.openxmlformats.org/officeDocument/2006/relationships/image" Target="../media/image214.wmf"/><Relationship Id="rId1" Type="http://schemas.openxmlformats.org/officeDocument/2006/relationships/image" Target="../media/image213.wmf"/><Relationship Id="rId4" Type="http://schemas.openxmlformats.org/officeDocument/2006/relationships/image" Target="../media/image216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wmf"/><Relationship Id="rId1" Type="http://schemas.openxmlformats.org/officeDocument/2006/relationships/image" Target="../media/image217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wmf"/><Relationship Id="rId2" Type="http://schemas.openxmlformats.org/officeDocument/2006/relationships/image" Target="../media/image222.wmf"/><Relationship Id="rId1" Type="http://schemas.openxmlformats.org/officeDocument/2006/relationships/image" Target="../media/image221.wmf"/><Relationship Id="rId5" Type="http://schemas.openxmlformats.org/officeDocument/2006/relationships/image" Target="../media/image225.wmf"/><Relationship Id="rId4" Type="http://schemas.openxmlformats.org/officeDocument/2006/relationships/image" Target="../media/image224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wmf"/><Relationship Id="rId1" Type="http://schemas.openxmlformats.org/officeDocument/2006/relationships/image" Target="../media/image226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wmf"/><Relationship Id="rId3" Type="http://schemas.openxmlformats.org/officeDocument/2006/relationships/image" Target="../media/image230.wmf"/><Relationship Id="rId7" Type="http://schemas.openxmlformats.org/officeDocument/2006/relationships/image" Target="../media/image234.wmf"/><Relationship Id="rId2" Type="http://schemas.openxmlformats.org/officeDocument/2006/relationships/image" Target="../media/image229.wmf"/><Relationship Id="rId1" Type="http://schemas.openxmlformats.org/officeDocument/2006/relationships/image" Target="../media/image228.wmf"/><Relationship Id="rId6" Type="http://schemas.openxmlformats.org/officeDocument/2006/relationships/image" Target="../media/image233.wmf"/><Relationship Id="rId5" Type="http://schemas.openxmlformats.org/officeDocument/2006/relationships/image" Target="../media/image232.wmf"/><Relationship Id="rId4" Type="http://schemas.openxmlformats.org/officeDocument/2006/relationships/image" Target="../media/image231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wmf"/><Relationship Id="rId3" Type="http://schemas.openxmlformats.org/officeDocument/2006/relationships/image" Target="../media/image238.wmf"/><Relationship Id="rId7" Type="http://schemas.openxmlformats.org/officeDocument/2006/relationships/image" Target="../media/image231.wmf"/><Relationship Id="rId2" Type="http://schemas.openxmlformats.org/officeDocument/2006/relationships/image" Target="../media/image237.wmf"/><Relationship Id="rId1" Type="http://schemas.openxmlformats.org/officeDocument/2006/relationships/image" Target="../media/image236.wmf"/><Relationship Id="rId6" Type="http://schemas.openxmlformats.org/officeDocument/2006/relationships/image" Target="../media/image241.wmf"/><Relationship Id="rId11" Type="http://schemas.openxmlformats.org/officeDocument/2006/relationships/image" Target="../media/image243.wmf"/><Relationship Id="rId5" Type="http://schemas.openxmlformats.org/officeDocument/2006/relationships/image" Target="../media/image240.wmf"/><Relationship Id="rId10" Type="http://schemas.openxmlformats.org/officeDocument/2006/relationships/image" Target="../media/image234.wmf"/><Relationship Id="rId4" Type="http://schemas.openxmlformats.org/officeDocument/2006/relationships/image" Target="../media/image239.wmf"/><Relationship Id="rId9" Type="http://schemas.openxmlformats.org/officeDocument/2006/relationships/image" Target="../media/image242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wmf"/><Relationship Id="rId7" Type="http://schemas.openxmlformats.org/officeDocument/2006/relationships/image" Target="../media/image243.wmf"/><Relationship Id="rId2" Type="http://schemas.openxmlformats.org/officeDocument/2006/relationships/image" Target="../media/image244.wmf"/><Relationship Id="rId1" Type="http://schemas.openxmlformats.org/officeDocument/2006/relationships/image" Target="../media/image240.wmf"/><Relationship Id="rId6" Type="http://schemas.openxmlformats.org/officeDocument/2006/relationships/image" Target="../media/image234.wmf"/><Relationship Id="rId5" Type="http://schemas.openxmlformats.org/officeDocument/2006/relationships/image" Target="../media/image242.wmf"/><Relationship Id="rId4" Type="http://schemas.openxmlformats.org/officeDocument/2006/relationships/image" Target="../media/image2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9.wmf"/><Relationship Id="rId1" Type="http://schemas.openxmlformats.org/officeDocument/2006/relationships/image" Target="../media/image15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wmf"/><Relationship Id="rId3" Type="http://schemas.openxmlformats.org/officeDocument/2006/relationships/image" Target="../media/image232.wmf"/><Relationship Id="rId7" Type="http://schemas.openxmlformats.org/officeDocument/2006/relationships/image" Target="../media/image246.wmf"/><Relationship Id="rId2" Type="http://schemas.openxmlformats.org/officeDocument/2006/relationships/image" Target="../media/image231.wmf"/><Relationship Id="rId1" Type="http://schemas.openxmlformats.org/officeDocument/2006/relationships/image" Target="../media/image245.wmf"/><Relationship Id="rId6" Type="http://schemas.openxmlformats.org/officeDocument/2006/relationships/image" Target="../media/image243.wmf"/><Relationship Id="rId5" Type="http://schemas.openxmlformats.org/officeDocument/2006/relationships/image" Target="../media/image234.wmf"/><Relationship Id="rId4" Type="http://schemas.openxmlformats.org/officeDocument/2006/relationships/image" Target="../media/image242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wmf"/><Relationship Id="rId13" Type="http://schemas.openxmlformats.org/officeDocument/2006/relationships/image" Target="../media/image256.wmf"/><Relationship Id="rId3" Type="http://schemas.openxmlformats.org/officeDocument/2006/relationships/image" Target="../media/image250.wmf"/><Relationship Id="rId7" Type="http://schemas.openxmlformats.org/officeDocument/2006/relationships/image" Target="../media/image231.wmf"/><Relationship Id="rId12" Type="http://schemas.openxmlformats.org/officeDocument/2006/relationships/image" Target="../media/image255.wmf"/><Relationship Id="rId2" Type="http://schemas.openxmlformats.org/officeDocument/2006/relationships/image" Target="../media/image249.wmf"/><Relationship Id="rId1" Type="http://schemas.openxmlformats.org/officeDocument/2006/relationships/image" Target="../media/image248.wmf"/><Relationship Id="rId6" Type="http://schemas.openxmlformats.org/officeDocument/2006/relationships/image" Target="../media/image253.wmf"/><Relationship Id="rId11" Type="http://schemas.openxmlformats.org/officeDocument/2006/relationships/image" Target="../media/image234.wmf"/><Relationship Id="rId5" Type="http://schemas.openxmlformats.org/officeDocument/2006/relationships/image" Target="../media/image252.wmf"/><Relationship Id="rId10" Type="http://schemas.openxmlformats.org/officeDocument/2006/relationships/image" Target="../media/image254.wmf"/><Relationship Id="rId4" Type="http://schemas.openxmlformats.org/officeDocument/2006/relationships/image" Target="../media/image251.wmf"/><Relationship Id="rId9" Type="http://schemas.openxmlformats.org/officeDocument/2006/relationships/image" Target="../media/image243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wmf"/><Relationship Id="rId2" Type="http://schemas.openxmlformats.org/officeDocument/2006/relationships/image" Target="../media/image231.wmf"/><Relationship Id="rId1" Type="http://schemas.openxmlformats.org/officeDocument/2006/relationships/image" Target="../media/image257.wmf"/><Relationship Id="rId6" Type="http://schemas.openxmlformats.org/officeDocument/2006/relationships/image" Target="../media/image243.wmf"/><Relationship Id="rId5" Type="http://schemas.openxmlformats.org/officeDocument/2006/relationships/image" Target="../media/image234.wmf"/><Relationship Id="rId4" Type="http://schemas.openxmlformats.org/officeDocument/2006/relationships/image" Target="../media/image242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wmf"/><Relationship Id="rId3" Type="http://schemas.openxmlformats.org/officeDocument/2006/relationships/image" Target="../media/image260.wmf"/><Relationship Id="rId7" Type="http://schemas.openxmlformats.org/officeDocument/2006/relationships/image" Target="../media/image232.wmf"/><Relationship Id="rId12" Type="http://schemas.openxmlformats.org/officeDocument/2006/relationships/image" Target="../media/image256.wmf"/><Relationship Id="rId2" Type="http://schemas.openxmlformats.org/officeDocument/2006/relationships/image" Target="../media/image259.wmf"/><Relationship Id="rId1" Type="http://schemas.openxmlformats.org/officeDocument/2006/relationships/image" Target="../media/image258.wmf"/><Relationship Id="rId6" Type="http://schemas.openxmlformats.org/officeDocument/2006/relationships/image" Target="../media/image231.wmf"/><Relationship Id="rId11" Type="http://schemas.openxmlformats.org/officeDocument/2006/relationships/image" Target="../media/image264.wmf"/><Relationship Id="rId5" Type="http://schemas.openxmlformats.org/officeDocument/2006/relationships/image" Target="../media/image262.wmf"/><Relationship Id="rId10" Type="http://schemas.openxmlformats.org/officeDocument/2006/relationships/image" Target="../media/image263.wmf"/><Relationship Id="rId4" Type="http://schemas.openxmlformats.org/officeDocument/2006/relationships/image" Target="../media/image261.wmf"/><Relationship Id="rId9" Type="http://schemas.openxmlformats.org/officeDocument/2006/relationships/image" Target="../media/image234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wmf"/><Relationship Id="rId13" Type="http://schemas.openxmlformats.org/officeDocument/2006/relationships/image" Target="../media/image243.wmf"/><Relationship Id="rId3" Type="http://schemas.openxmlformats.org/officeDocument/2006/relationships/image" Target="../media/image267.wmf"/><Relationship Id="rId7" Type="http://schemas.openxmlformats.org/officeDocument/2006/relationships/image" Target="../media/image271.wmf"/><Relationship Id="rId12" Type="http://schemas.openxmlformats.org/officeDocument/2006/relationships/image" Target="../media/image264.wmf"/><Relationship Id="rId2" Type="http://schemas.openxmlformats.org/officeDocument/2006/relationships/image" Target="../media/image266.wmf"/><Relationship Id="rId1" Type="http://schemas.openxmlformats.org/officeDocument/2006/relationships/image" Target="../media/image265.wmf"/><Relationship Id="rId6" Type="http://schemas.openxmlformats.org/officeDocument/2006/relationships/image" Target="../media/image270.wmf"/><Relationship Id="rId11" Type="http://schemas.openxmlformats.org/officeDocument/2006/relationships/image" Target="../media/image263.wmf"/><Relationship Id="rId5" Type="http://schemas.openxmlformats.org/officeDocument/2006/relationships/image" Target="../media/image269.wmf"/><Relationship Id="rId10" Type="http://schemas.openxmlformats.org/officeDocument/2006/relationships/image" Target="../media/image234.wmf"/><Relationship Id="rId4" Type="http://schemas.openxmlformats.org/officeDocument/2006/relationships/image" Target="../media/image268.wmf"/><Relationship Id="rId9" Type="http://schemas.openxmlformats.org/officeDocument/2006/relationships/image" Target="../media/image232.wmf"/><Relationship Id="rId14" Type="http://schemas.openxmlformats.org/officeDocument/2006/relationships/image" Target="../media/image272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wmf"/><Relationship Id="rId13" Type="http://schemas.openxmlformats.org/officeDocument/2006/relationships/image" Target="../media/image285.wmf"/><Relationship Id="rId3" Type="http://schemas.openxmlformats.org/officeDocument/2006/relationships/image" Target="../media/image275.wmf"/><Relationship Id="rId7" Type="http://schemas.openxmlformats.org/officeDocument/2006/relationships/image" Target="../media/image279.wmf"/><Relationship Id="rId12" Type="http://schemas.openxmlformats.org/officeDocument/2006/relationships/image" Target="../media/image284.wmf"/><Relationship Id="rId2" Type="http://schemas.openxmlformats.org/officeDocument/2006/relationships/image" Target="../media/image274.wmf"/><Relationship Id="rId1" Type="http://schemas.openxmlformats.org/officeDocument/2006/relationships/image" Target="../media/image273.wmf"/><Relationship Id="rId6" Type="http://schemas.openxmlformats.org/officeDocument/2006/relationships/image" Target="../media/image278.wmf"/><Relationship Id="rId11" Type="http://schemas.openxmlformats.org/officeDocument/2006/relationships/image" Target="../media/image283.wmf"/><Relationship Id="rId5" Type="http://schemas.openxmlformats.org/officeDocument/2006/relationships/image" Target="../media/image277.wmf"/><Relationship Id="rId10" Type="http://schemas.openxmlformats.org/officeDocument/2006/relationships/image" Target="../media/image282.wmf"/><Relationship Id="rId4" Type="http://schemas.openxmlformats.org/officeDocument/2006/relationships/image" Target="../media/image276.wmf"/><Relationship Id="rId9" Type="http://schemas.openxmlformats.org/officeDocument/2006/relationships/image" Target="../media/image28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9.wmf"/><Relationship Id="rId2" Type="http://schemas.openxmlformats.org/officeDocument/2006/relationships/image" Target="../media/image3.wmf"/><Relationship Id="rId1" Type="http://schemas.openxmlformats.org/officeDocument/2006/relationships/image" Target="../media/image25.wmf"/><Relationship Id="rId6" Type="http://schemas.openxmlformats.org/officeDocument/2006/relationships/image" Target="../media/image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4.wmf"/><Relationship Id="rId7" Type="http://schemas.openxmlformats.org/officeDocument/2006/relationships/image" Target="../media/image47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0.wmf"/><Relationship Id="rId5" Type="http://schemas.openxmlformats.org/officeDocument/2006/relationships/image" Target="../media/image46.wmf"/><Relationship Id="rId10" Type="http://schemas.openxmlformats.org/officeDocument/2006/relationships/image" Target="../media/image50.wmf"/><Relationship Id="rId4" Type="http://schemas.openxmlformats.org/officeDocument/2006/relationships/image" Target="../media/image45.wmf"/><Relationship Id="rId9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34.wmf"/><Relationship Id="rId7" Type="http://schemas.openxmlformats.org/officeDocument/2006/relationships/image" Target="../media/image54.wmf"/><Relationship Id="rId2" Type="http://schemas.openxmlformats.org/officeDocument/2006/relationships/image" Target="../media/image33.wmf"/><Relationship Id="rId1" Type="http://schemas.openxmlformats.org/officeDocument/2006/relationships/image" Target="../media/image51.wmf"/><Relationship Id="rId6" Type="http://schemas.openxmlformats.org/officeDocument/2006/relationships/image" Target="../media/image40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54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12" Type="http://schemas.openxmlformats.org/officeDocument/2006/relationships/image" Target="../media/image40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11" Type="http://schemas.openxmlformats.org/officeDocument/2006/relationships/image" Target="../media/image64.wmf"/><Relationship Id="rId5" Type="http://schemas.openxmlformats.org/officeDocument/2006/relationships/image" Target="../media/image60.wmf"/><Relationship Id="rId10" Type="http://schemas.openxmlformats.org/officeDocument/2006/relationships/image" Target="../media/image53.wmf"/><Relationship Id="rId4" Type="http://schemas.openxmlformats.org/officeDocument/2006/relationships/image" Target="../media/image59.wmf"/><Relationship Id="rId9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580EA9-C44B-401A-82F9-2A98DB8BE6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4D7BE-1408-4ADF-9381-0BDE06262E0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76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C8097-879D-4AB9-9E4D-6AB202487ED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80B19-C382-4645-BC16-269D655EF9C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E032C-0025-4F8D-A597-645CE44F33E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8F2B5-B4D6-42F7-85C9-637D8AA331F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09F48-C964-49D7-979D-4BA54A30C8C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CDAA6-FFCD-48AC-AF9D-1789F30B359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C13B0-8000-4AFD-861D-A8A5F072C76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CD1E7-9C43-4A87-8FF2-42FA3129E53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C40C6-7E1B-49EF-B02D-69D9B6C2CEC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7CB35-5254-4E07-A1E6-B0ED1DD9F3D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33054F-FD70-45EC-B733-FE554320CF4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C40C6-7E1B-49EF-B02D-69D9B6C2CEC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8A16F-19A4-4C43-83EB-60EF85DC19D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07C4D-A500-4779-935D-C8221775FFB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07C4D-A500-4779-935D-C8221775FFB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B410F-77DB-4013-B258-CE8C2878FDF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B410F-77DB-4013-B258-CE8C2878FDF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B410F-77DB-4013-B258-CE8C2878FDF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B410F-77DB-4013-B258-CE8C2878FDF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46482-1F38-407C-A499-B6AC7B6D495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46482-1F38-407C-A499-B6AC7B6D495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E652C-7AFE-4B72-B86C-E2F2C45FDE0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46482-1F38-407C-A499-B6AC7B6D495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46482-1F38-407C-A499-B6AC7B6D495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42498-B5AE-49E6-9121-79313C44CEE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42498-B5AE-49E6-9121-79313C44CEE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42498-B5AE-49E6-9121-79313C44CEE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42498-B5AE-49E6-9121-79313C44CEE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42498-B5AE-49E6-9121-79313C44CEE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42498-B5AE-49E6-9121-79313C44CEE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42498-B5AE-49E6-9121-79313C44CEE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42498-B5AE-49E6-9121-79313C44CEE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7CB1E-F260-435A-9104-0037E164807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42498-B5AE-49E6-9121-79313C44CEE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42498-B5AE-49E6-9121-79313C44CEE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42498-B5AE-49E6-9121-79313C44CEE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46482-1F38-407C-A499-B6AC7B6D495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DFF475-FA37-40C4-8147-D521D30D129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DFF475-FA37-40C4-8147-D521D30D129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DFF475-FA37-40C4-8147-D521D30D129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C8097-879D-4AB9-9E4D-6AB202487ED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C8097-879D-4AB9-9E4D-6AB202487ED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EEA31-221F-4E4F-A723-D361DA374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1C881-48B4-43E0-87F8-A2F99F6F46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2C625-1660-427F-81B6-82DB03E28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6E3DA-E958-42D5-9AD9-ECBF0CF523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04CA9-D5C3-4E68-912C-4397E16A61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7E982-85A0-443C-ABD7-BC1393FFE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074A7-0BAD-4339-B3ED-C6B406BAC7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455C-2BE6-4497-9FC1-B81E8B4D2E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E849B-3763-4D4A-A7BE-B057B2210A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F2B48-9DB8-45EF-897F-895BCBA6F5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C2FF3-0441-428E-86F7-674051EB80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86524"/>
            <a:ext cx="2133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FA899B9-4D53-4116-B523-6FD4E76840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53.wmf"/><Relationship Id="rId18" Type="http://schemas.openxmlformats.org/officeDocument/2006/relationships/image" Target="../media/image54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65.bin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7.bin"/><Relationship Id="rId20" Type="http://schemas.openxmlformats.org/officeDocument/2006/relationships/image" Target="../media/image55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52.wmf"/><Relationship Id="rId5" Type="http://schemas.openxmlformats.org/officeDocument/2006/relationships/image" Target="../media/image51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64.bin"/><Relationship Id="rId19" Type="http://schemas.openxmlformats.org/officeDocument/2006/relationships/oleObject" Target="../embeddings/oleObject69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6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77.bin"/><Relationship Id="rId26" Type="http://schemas.openxmlformats.org/officeDocument/2006/relationships/oleObject" Target="../embeddings/oleObject81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52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62.wmf"/><Relationship Id="rId25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6.bin"/><Relationship Id="rId20" Type="http://schemas.openxmlformats.org/officeDocument/2006/relationships/oleObject" Target="../embeddings/oleObject78.bin"/><Relationship Id="rId29" Type="http://schemas.openxmlformats.org/officeDocument/2006/relationships/oleObject" Target="../embeddings/oleObject83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59.wmf"/><Relationship Id="rId24" Type="http://schemas.openxmlformats.org/officeDocument/2006/relationships/oleObject" Target="../embeddings/oleObject80.bin"/><Relationship Id="rId5" Type="http://schemas.openxmlformats.org/officeDocument/2006/relationships/image" Target="../media/image56.wmf"/><Relationship Id="rId15" Type="http://schemas.openxmlformats.org/officeDocument/2006/relationships/image" Target="../media/image61.wmf"/><Relationship Id="rId23" Type="http://schemas.openxmlformats.org/officeDocument/2006/relationships/image" Target="../media/image53.wmf"/><Relationship Id="rId28" Type="http://schemas.openxmlformats.org/officeDocument/2006/relationships/oleObject" Target="../embeddings/oleObject82.bin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63.wmf"/><Relationship Id="rId31" Type="http://schemas.openxmlformats.org/officeDocument/2006/relationships/image" Target="../media/image54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75.bin"/><Relationship Id="rId22" Type="http://schemas.openxmlformats.org/officeDocument/2006/relationships/oleObject" Target="../embeddings/oleObject79.bin"/><Relationship Id="rId27" Type="http://schemas.openxmlformats.org/officeDocument/2006/relationships/image" Target="../media/image40.wmf"/><Relationship Id="rId30" Type="http://schemas.openxmlformats.org/officeDocument/2006/relationships/oleObject" Target="../embeddings/oleObject84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wmf"/><Relationship Id="rId18" Type="http://schemas.openxmlformats.org/officeDocument/2006/relationships/oleObject" Target="../embeddings/oleObject92.bin"/><Relationship Id="rId26" Type="http://schemas.openxmlformats.org/officeDocument/2006/relationships/oleObject" Target="../embeddings/oleObject96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69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61.wmf"/><Relationship Id="rId25" Type="http://schemas.openxmlformats.org/officeDocument/2006/relationships/image" Target="../media/image53.wmf"/><Relationship Id="rId33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3.bin"/><Relationship Id="rId29" Type="http://schemas.openxmlformats.org/officeDocument/2006/relationships/image" Target="../media/image40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67.wmf"/><Relationship Id="rId24" Type="http://schemas.openxmlformats.org/officeDocument/2006/relationships/oleObject" Target="../embeddings/oleObject95.bin"/><Relationship Id="rId32" Type="http://schemas.openxmlformats.org/officeDocument/2006/relationships/oleObject" Target="../embeddings/oleObject100.bin"/><Relationship Id="rId5" Type="http://schemas.openxmlformats.org/officeDocument/2006/relationships/image" Target="../media/image65.wmf"/><Relationship Id="rId15" Type="http://schemas.openxmlformats.org/officeDocument/2006/relationships/image" Target="../media/image60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97.bin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62.wmf"/><Relationship Id="rId31" Type="http://schemas.openxmlformats.org/officeDocument/2006/relationships/oleObject" Target="../embeddings/oleObject99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4.bin"/><Relationship Id="rId27" Type="http://schemas.openxmlformats.org/officeDocument/2006/relationships/image" Target="../media/image64.wmf"/><Relationship Id="rId30" Type="http://schemas.openxmlformats.org/officeDocument/2006/relationships/oleObject" Target="../embeddings/oleObject98.bin"/><Relationship Id="rId8" Type="http://schemas.openxmlformats.org/officeDocument/2006/relationships/oleObject" Target="../embeddings/oleObject8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oleObject" Target="../embeddings/oleObject105.bin"/><Relationship Id="rId18" Type="http://schemas.openxmlformats.org/officeDocument/2006/relationships/image" Target="../media/image75.wmf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109.bin"/><Relationship Id="rId7" Type="http://schemas.openxmlformats.org/officeDocument/2006/relationships/image" Target="../media/image72.wmf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107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7.wmf"/><Relationship Id="rId20" Type="http://schemas.openxmlformats.org/officeDocument/2006/relationships/image" Target="../media/image76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02.bin"/><Relationship Id="rId11" Type="http://schemas.openxmlformats.org/officeDocument/2006/relationships/oleObject" Target="../embeddings/oleObject104.bin"/><Relationship Id="rId24" Type="http://schemas.openxmlformats.org/officeDocument/2006/relationships/oleObject" Target="../embeddings/oleObject111.bin"/><Relationship Id="rId5" Type="http://schemas.openxmlformats.org/officeDocument/2006/relationships/image" Target="../media/image71.wmf"/><Relationship Id="rId15" Type="http://schemas.openxmlformats.org/officeDocument/2006/relationships/oleObject" Target="../embeddings/oleObject106.bin"/><Relationship Id="rId23" Type="http://schemas.openxmlformats.org/officeDocument/2006/relationships/oleObject" Target="../embeddings/oleObject110.bin"/><Relationship Id="rId10" Type="http://schemas.openxmlformats.org/officeDocument/2006/relationships/image" Target="../media/image77.jpeg"/><Relationship Id="rId19" Type="http://schemas.openxmlformats.org/officeDocument/2006/relationships/oleObject" Target="../embeddings/oleObject108.bin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73.wmf"/><Relationship Id="rId14" Type="http://schemas.openxmlformats.org/officeDocument/2006/relationships/image" Target="../media/image74.wmf"/><Relationship Id="rId22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wmf"/><Relationship Id="rId18" Type="http://schemas.openxmlformats.org/officeDocument/2006/relationships/oleObject" Target="../embeddings/oleObject119.bin"/><Relationship Id="rId26" Type="http://schemas.openxmlformats.org/officeDocument/2006/relationships/oleObject" Target="../embeddings/oleObject123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85.wmf"/><Relationship Id="rId34" Type="http://schemas.openxmlformats.org/officeDocument/2006/relationships/oleObject" Target="../embeddings/oleObject127.bin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116.bin"/><Relationship Id="rId17" Type="http://schemas.openxmlformats.org/officeDocument/2006/relationships/image" Target="../media/image84.wmf"/><Relationship Id="rId25" Type="http://schemas.openxmlformats.org/officeDocument/2006/relationships/image" Target="../media/image74.wmf"/><Relationship Id="rId33" Type="http://schemas.openxmlformats.org/officeDocument/2006/relationships/image" Target="../media/image40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18.bin"/><Relationship Id="rId20" Type="http://schemas.openxmlformats.org/officeDocument/2006/relationships/oleObject" Target="../embeddings/oleObject120.bin"/><Relationship Id="rId29" Type="http://schemas.openxmlformats.org/officeDocument/2006/relationships/image" Target="../media/image75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81.wmf"/><Relationship Id="rId24" Type="http://schemas.openxmlformats.org/officeDocument/2006/relationships/oleObject" Target="../embeddings/oleObject122.bin"/><Relationship Id="rId32" Type="http://schemas.openxmlformats.org/officeDocument/2006/relationships/oleObject" Target="../embeddings/oleObject126.bin"/><Relationship Id="rId5" Type="http://schemas.openxmlformats.org/officeDocument/2006/relationships/image" Target="../media/image78.wmf"/><Relationship Id="rId15" Type="http://schemas.openxmlformats.org/officeDocument/2006/relationships/image" Target="../media/image83.wmf"/><Relationship Id="rId23" Type="http://schemas.openxmlformats.org/officeDocument/2006/relationships/image" Target="../media/image35.wmf"/><Relationship Id="rId28" Type="http://schemas.openxmlformats.org/officeDocument/2006/relationships/oleObject" Target="../embeddings/oleObject124.bin"/><Relationship Id="rId10" Type="http://schemas.openxmlformats.org/officeDocument/2006/relationships/oleObject" Target="../embeddings/oleObject115.bin"/><Relationship Id="rId19" Type="http://schemas.openxmlformats.org/officeDocument/2006/relationships/image" Target="../media/image72.wmf"/><Relationship Id="rId31" Type="http://schemas.openxmlformats.org/officeDocument/2006/relationships/image" Target="../media/image76.wmf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117.bin"/><Relationship Id="rId22" Type="http://schemas.openxmlformats.org/officeDocument/2006/relationships/oleObject" Target="../embeddings/oleObject121.bin"/><Relationship Id="rId27" Type="http://schemas.openxmlformats.org/officeDocument/2006/relationships/image" Target="../media/image37.wmf"/><Relationship Id="rId30" Type="http://schemas.openxmlformats.org/officeDocument/2006/relationships/oleObject" Target="../embeddings/oleObject125.bin"/><Relationship Id="rId35" Type="http://schemas.openxmlformats.org/officeDocument/2006/relationships/oleObject" Target="../embeddings/oleObject128.bin"/><Relationship Id="rId8" Type="http://schemas.openxmlformats.org/officeDocument/2006/relationships/oleObject" Target="../embeddings/oleObject11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136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87.e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133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35.bin"/><Relationship Id="rId20" Type="http://schemas.openxmlformats.org/officeDocument/2006/relationships/oleObject" Target="../embeddings/oleObject138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0.bin"/><Relationship Id="rId11" Type="http://schemas.openxmlformats.org/officeDocument/2006/relationships/image" Target="../media/image37.wmf"/><Relationship Id="rId5" Type="http://schemas.openxmlformats.org/officeDocument/2006/relationships/image" Target="../media/image86.wmf"/><Relationship Id="rId15" Type="http://schemas.openxmlformats.org/officeDocument/2006/relationships/image" Target="../media/image76.wmf"/><Relationship Id="rId23" Type="http://schemas.openxmlformats.org/officeDocument/2006/relationships/image" Target="../media/image88.emf"/><Relationship Id="rId10" Type="http://schemas.openxmlformats.org/officeDocument/2006/relationships/oleObject" Target="../embeddings/oleObject132.bin"/><Relationship Id="rId19" Type="http://schemas.openxmlformats.org/officeDocument/2006/relationships/oleObject" Target="../embeddings/oleObject137.bin"/><Relationship Id="rId4" Type="http://schemas.openxmlformats.org/officeDocument/2006/relationships/oleObject" Target="../embeddings/oleObject129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134.bin"/><Relationship Id="rId22" Type="http://schemas.openxmlformats.org/officeDocument/2006/relationships/oleObject" Target="../embeddings/oleObject13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image" Target="../media/image93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144.bin"/><Relationship Id="rId17" Type="http://schemas.openxmlformats.org/officeDocument/2006/relationships/image" Target="../media/image9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6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1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143.bin"/><Relationship Id="rId4" Type="http://schemas.openxmlformats.org/officeDocument/2006/relationships/oleObject" Target="../embeddings/oleObject140.bin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14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48.bin"/><Relationship Id="rId11" Type="http://schemas.openxmlformats.org/officeDocument/2006/relationships/image" Target="../media/image98.wmf"/><Relationship Id="rId5" Type="http://schemas.openxmlformats.org/officeDocument/2006/relationships/image" Target="../media/image95.wmf"/><Relationship Id="rId10" Type="http://schemas.openxmlformats.org/officeDocument/2006/relationships/oleObject" Target="../embeddings/oleObject150.bin"/><Relationship Id="rId4" Type="http://schemas.openxmlformats.org/officeDocument/2006/relationships/oleObject" Target="../embeddings/oleObject147.bin"/><Relationship Id="rId9" Type="http://schemas.openxmlformats.org/officeDocument/2006/relationships/image" Target="../media/image9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13" Type="http://schemas.openxmlformats.org/officeDocument/2006/relationships/image" Target="../media/image103.wmf"/><Relationship Id="rId18" Type="http://schemas.openxmlformats.org/officeDocument/2006/relationships/oleObject" Target="../embeddings/oleObject158.bin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160.bin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155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7.bin"/><Relationship Id="rId20" Type="http://schemas.openxmlformats.org/officeDocument/2006/relationships/image" Target="../media/image105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52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5" Type="http://schemas.openxmlformats.org/officeDocument/2006/relationships/image" Target="../media/image104.wmf"/><Relationship Id="rId10" Type="http://schemas.openxmlformats.org/officeDocument/2006/relationships/oleObject" Target="../embeddings/oleObject154.bin"/><Relationship Id="rId19" Type="http://schemas.openxmlformats.org/officeDocument/2006/relationships/oleObject" Target="../embeddings/oleObject159.bin"/><Relationship Id="rId4" Type="http://schemas.openxmlformats.org/officeDocument/2006/relationships/oleObject" Target="../embeddings/oleObject151.bin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156.bin"/><Relationship Id="rId22" Type="http://schemas.openxmlformats.org/officeDocument/2006/relationships/image" Target="../media/image106.w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.wmf"/><Relationship Id="rId18" Type="http://schemas.openxmlformats.org/officeDocument/2006/relationships/oleObject" Target="../embeddings/oleObject168.bin"/><Relationship Id="rId26" Type="http://schemas.openxmlformats.org/officeDocument/2006/relationships/oleObject" Target="../embeddings/oleObject172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115.wmf"/><Relationship Id="rId34" Type="http://schemas.openxmlformats.org/officeDocument/2006/relationships/oleObject" Target="../embeddings/oleObject176.bin"/><Relationship Id="rId7" Type="http://schemas.openxmlformats.org/officeDocument/2006/relationships/image" Target="../media/image108.wmf"/><Relationship Id="rId12" Type="http://schemas.openxmlformats.org/officeDocument/2006/relationships/oleObject" Target="../embeddings/oleObject165.bin"/><Relationship Id="rId17" Type="http://schemas.openxmlformats.org/officeDocument/2006/relationships/image" Target="../media/image113.wmf"/><Relationship Id="rId25" Type="http://schemas.openxmlformats.org/officeDocument/2006/relationships/image" Target="../media/image117.wmf"/><Relationship Id="rId33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7.bin"/><Relationship Id="rId20" Type="http://schemas.openxmlformats.org/officeDocument/2006/relationships/oleObject" Target="../embeddings/oleObject169.bin"/><Relationship Id="rId29" Type="http://schemas.openxmlformats.org/officeDocument/2006/relationships/image" Target="../media/image119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62.bin"/><Relationship Id="rId11" Type="http://schemas.openxmlformats.org/officeDocument/2006/relationships/image" Target="../media/image110.wmf"/><Relationship Id="rId24" Type="http://schemas.openxmlformats.org/officeDocument/2006/relationships/oleObject" Target="../embeddings/oleObject171.bin"/><Relationship Id="rId32" Type="http://schemas.openxmlformats.org/officeDocument/2006/relationships/oleObject" Target="../embeddings/oleObject175.bin"/><Relationship Id="rId5" Type="http://schemas.openxmlformats.org/officeDocument/2006/relationships/image" Target="../media/image107.wmf"/><Relationship Id="rId15" Type="http://schemas.openxmlformats.org/officeDocument/2006/relationships/image" Target="../media/image112.wmf"/><Relationship Id="rId23" Type="http://schemas.openxmlformats.org/officeDocument/2006/relationships/image" Target="../media/image116.wmf"/><Relationship Id="rId28" Type="http://schemas.openxmlformats.org/officeDocument/2006/relationships/oleObject" Target="../embeddings/oleObject173.bin"/><Relationship Id="rId36" Type="http://schemas.openxmlformats.org/officeDocument/2006/relationships/image" Target="../media/image121.wmf"/><Relationship Id="rId10" Type="http://schemas.openxmlformats.org/officeDocument/2006/relationships/oleObject" Target="../embeddings/oleObject164.bin"/><Relationship Id="rId19" Type="http://schemas.openxmlformats.org/officeDocument/2006/relationships/image" Target="../media/image114.wmf"/><Relationship Id="rId31" Type="http://schemas.openxmlformats.org/officeDocument/2006/relationships/image" Target="../media/image120.wmf"/><Relationship Id="rId4" Type="http://schemas.openxmlformats.org/officeDocument/2006/relationships/oleObject" Target="../embeddings/oleObject161.bin"/><Relationship Id="rId9" Type="http://schemas.openxmlformats.org/officeDocument/2006/relationships/image" Target="../media/image109.wmf"/><Relationship Id="rId14" Type="http://schemas.openxmlformats.org/officeDocument/2006/relationships/oleObject" Target="../embeddings/oleObject166.bin"/><Relationship Id="rId22" Type="http://schemas.openxmlformats.org/officeDocument/2006/relationships/oleObject" Target="../embeddings/oleObject170.bin"/><Relationship Id="rId27" Type="http://schemas.openxmlformats.org/officeDocument/2006/relationships/image" Target="../media/image118.wmf"/><Relationship Id="rId30" Type="http://schemas.openxmlformats.org/officeDocument/2006/relationships/oleObject" Target="../embeddings/oleObject174.bin"/><Relationship Id="rId35" Type="http://schemas.openxmlformats.org/officeDocument/2006/relationships/oleObject" Target="../embeddings/oleObject177.bin"/><Relationship Id="rId8" Type="http://schemas.openxmlformats.org/officeDocument/2006/relationships/oleObject" Target="../embeddings/oleObject16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.wmf"/><Relationship Id="rId18" Type="http://schemas.openxmlformats.org/officeDocument/2006/relationships/oleObject" Target="../embeddings/oleObject185.bin"/><Relationship Id="rId26" Type="http://schemas.openxmlformats.org/officeDocument/2006/relationships/oleObject" Target="../embeddings/oleObject189.bin"/><Relationship Id="rId21" Type="http://schemas.openxmlformats.org/officeDocument/2006/relationships/image" Target="../media/image115.wmf"/><Relationship Id="rId34" Type="http://schemas.openxmlformats.org/officeDocument/2006/relationships/oleObject" Target="../embeddings/oleObject193.bin"/><Relationship Id="rId7" Type="http://schemas.openxmlformats.org/officeDocument/2006/relationships/image" Target="../media/image123.wmf"/><Relationship Id="rId12" Type="http://schemas.openxmlformats.org/officeDocument/2006/relationships/oleObject" Target="../embeddings/oleObject182.bin"/><Relationship Id="rId17" Type="http://schemas.openxmlformats.org/officeDocument/2006/relationships/image" Target="../media/image113.wmf"/><Relationship Id="rId25" Type="http://schemas.openxmlformats.org/officeDocument/2006/relationships/image" Target="../media/image117.wmf"/><Relationship Id="rId33" Type="http://schemas.openxmlformats.org/officeDocument/2006/relationships/image" Target="../media/image40.wmf"/><Relationship Id="rId38" Type="http://schemas.openxmlformats.org/officeDocument/2006/relationships/image" Target="../media/image1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4.bin"/><Relationship Id="rId20" Type="http://schemas.openxmlformats.org/officeDocument/2006/relationships/oleObject" Target="../embeddings/oleObject186.bin"/><Relationship Id="rId29" Type="http://schemas.openxmlformats.org/officeDocument/2006/relationships/image" Target="../media/image119.wmf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79.bin"/><Relationship Id="rId11" Type="http://schemas.openxmlformats.org/officeDocument/2006/relationships/image" Target="../media/image125.wmf"/><Relationship Id="rId24" Type="http://schemas.openxmlformats.org/officeDocument/2006/relationships/oleObject" Target="../embeddings/oleObject188.bin"/><Relationship Id="rId32" Type="http://schemas.openxmlformats.org/officeDocument/2006/relationships/oleObject" Target="../embeddings/oleObject192.bin"/><Relationship Id="rId37" Type="http://schemas.openxmlformats.org/officeDocument/2006/relationships/oleObject" Target="../embeddings/oleObject195.bin"/><Relationship Id="rId5" Type="http://schemas.openxmlformats.org/officeDocument/2006/relationships/image" Target="../media/image122.wmf"/><Relationship Id="rId15" Type="http://schemas.openxmlformats.org/officeDocument/2006/relationships/image" Target="../media/image112.wmf"/><Relationship Id="rId23" Type="http://schemas.openxmlformats.org/officeDocument/2006/relationships/image" Target="../media/image116.wmf"/><Relationship Id="rId28" Type="http://schemas.openxmlformats.org/officeDocument/2006/relationships/oleObject" Target="../embeddings/oleObject190.bin"/><Relationship Id="rId36" Type="http://schemas.openxmlformats.org/officeDocument/2006/relationships/image" Target="../media/image121.wmf"/><Relationship Id="rId10" Type="http://schemas.openxmlformats.org/officeDocument/2006/relationships/oleObject" Target="../embeddings/oleObject181.bin"/><Relationship Id="rId19" Type="http://schemas.openxmlformats.org/officeDocument/2006/relationships/image" Target="../media/image114.wmf"/><Relationship Id="rId31" Type="http://schemas.openxmlformats.org/officeDocument/2006/relationships/image" Target="../media/image120.wmf"/><Relationship Id="rId4" Type="http://schemas.openxmlformats.org/officeDocument/2006/relationships/oleObject" Target="../embeddings/oleObject178.bin"/><Relationship Id="rId9" Type="http://schemas.openxmlformats.org/officeDocument/2006/relationships/image" Target="../media/image124.wmf"/><Relationship Id="rId14" Type="http://schemas.openxmlformats.org/officeDocument/2006/relationships/oleObject" Target="../embeddings/oleObject183.bin"/><Relationship Id="rId22" Type="http://schemas.openxmlformats.org/officeDocument/2006/relationships/oleObject" Target="../embeddings/oleObject187.bin"/><Relationship Id="rId27" Type="http://schemas.openxmlformats.org/officeDocument/2006/relationships/image" Target="../media/image118.wmf"/><Relationship Id="rId30" Type="http://schemas.openxmlformats.org/officeDocument/2006/relationships/oleObject" Target="../embeddings/oleObject191.bin"/><Relationship Id="rId35" Type="http://schemas.openxmlformats.org/officeDocument/2006/relationships/oleObject" Target="../embeddings/oleObject194.bin"/><Relationship Id="rId8" Type="http://schemas.openxmlformats.org/officeDocument/2006/relationships/oleObject" Target="../embeddings/oleObject180.bin"/><Relationship Id="rId3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wmf"/><Relationship Id="rId18" Type="http://schemas.openxmlformats.org/officeDocument/2006/relationships/oleObject" Target="../embeddings/oleObject203.bin"/><Relationship Id="rId26" Type="http://schemas.openxmlformats.org/officeDocument/2006/relationships/oleObject" Target="../embeddings/oleObject207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116.wmf"/><Relationship Id="rId7" Type="http://schemas.openxmlformats.org/officeDocument/2006/relationships/image" Target="../media/image128.wmf"/><Relationship Id="rId12" Type="http://schemas.openxmlformats.org/officeDocument/2006/relationships/oleObject" Target="../embeddings/oleObject200.bin"/><Relationship Id="rId17" Type="http://schemas.openxmlformats.org/officeDocument/2006/relationships/image" Target="../media/image114.wmf"/><Relationship Id="rId25" Type="http://schemas.openxmlformats.org/officeDocument/2006/relationships/image" Target="../media/image118.wmf"/><Relationship Id="rId33" Type="http://schemas.openxmlformats.org/officeDocument/2006/relationships/image" Target="../media/image1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2.bin"/><Relationship Id="rId20" Type="http://schemas.openxmlformats.org/officeDocument/2006/relationships/oleObject" Target="../embeddings/oleObject204.bin"/><Relationship Id="rId29" Type="http://schemas.openxmlformats.org/officeDocument/2006/relationships/image" Target="../media/image120.w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7.bin"/><Relationship Id="rId11" Type="http://schemas.openxmlformats.org/officeDocument/2006/relationships/image" Target="../media/image111.wmf"/><Relationship Id="rId24" Type="http://schemas.openxmlformats.org/officeDocument/2006/relationships/oleObject" Target="../embeddings/oleObject206.bin"/><Relationship Id="rId32" Type="http://schemas.openxmlformats.org/officeDocument/2006/relationships/oleObject" Target="../embeddings/oleObject210.bin"/><Relationship Id="rId5" Type="http://schemas.openxmlformats.org/officeDocument/2006/relationships/image" Target="../media/image127.wmf"/><Relationship Id="rId15" Type="http://schemas.openxmlformats.org/officeDocument/2006/relationships/image" Target="../media/image113.wmf"/><Relationship Id="rId23" Type="http://schemas.openxmlformats.org/officeDocument/2006/relationships/image" Target="../media/image117.wmf"/><Relationship Id="rId28" Type="http://schemas.openxmlformats.org/officeDocument/2006/relationships/oleObject" Target="../embeddings/oleObject208.bin"/><Relationship Id="rId10" Type="http://schemas.openxmlformats.org/officeDocument/2006/relationships/oleObject" Target="../embeddings/oleObject199.bin"/><Relationship Id="rId19" Type="http://schemas.openxmlformats.org/officeDocument/2006/relationships/image" Target="../media/image115.wmf"/><Relationship Id="rId31" Type="http://schemas.openxmlformats.org/officeDocument/2006/relationships/image" Target="../media/image40.wmf"/><Relationship Id="rId4" Type="http://schemas.openxmlformats.org/officeDocument/2006/relationships/oleObject" Target="../embeddings/oleObject196.bin"/><Relationship Id="rId9" Type="http://schemas.openxmlformats.org/officeDocument/2006/relationships/image" Target="../media/image129.wmf"/><Relationship Id="rId14" Type="http://schemas.openxmlformats.org/officeDocument/2006/relationships/oleObject" Target="../embeddings/oleObject201.bin"/><Relationship Id="rId22" Type="http://schemas.openxmlformats.org/officeDocument/2006/relationships/oleObject" Target="../embeddings/oleObject205.bin"/><Relationship Id="rId27" Type="http://schemas.openxmlformats.org/officeDocument/2006/relationships/image" Target="../media/image119.wmf"/><Relationship Id="rId30" Type="http://schemas.openxmlformats.org/officeDocument/2006/relationships/oleObject" Target="../embeddings/oleObject209.bin"/><Relationship Id="rId8" Type="http://schemas.openxmlformats.org/officeDocument/2006/relationships/oleObject" Target="../embeddings/oleObject19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3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12.bin"/><Relationship Id="rId5" Type="http://schemas.openxmlformats.org/officeDocument/2006/relationships/image" Target="../media/image131.wmf"/><Relationship Id="rId4" Type="http://schemas.openxmlformats.org/officeDocument/2006/relationships/oleObject" Target="../embeddings/oleObject211.bin"/><Relationship Id="rId9" Type="http://schemas.openxmlformats.org/officeDocument/2006/relationships/image" Target="../media/image13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6.bin"/><Relationship Id="rId13" Type="http://schemas.openxmlformats.org/officeDocument/2006/relationships/image" Target="../media/image138.wmf"/><Relationship Id="rId18" Type="http://schemas.openxmlformats.org/officeDocument/2006/relationships/oleObject" Target="../embeddings/oleObject221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35.wmf"/><Relationship Id="rId12" Type="http://schemas.openxmlformats.org/officeDocument/2006/relationships/oleObject" Target="../embeddings/oleObject218.bin"/><Relationship Id="rId17" Type="http://schemas.openxmlformats.org/officeDocument/2006/relationships/image" Target="../media/image1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0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5.bin"/><Relationship Id="rId11" Type="http://schemas.openxmlformats.org/officeDocument/2006/relationships/image" Target="../media/image137.wmf"/><Relationship Id="rId5" Type="http://schemas.openxmlformats.org/officeDocument/2006/relationships/image" Target="../media/image134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217.bin"/><Relationship Id="rId19" Type="http://schemas.openxmlformats.org/officeDocument/2006/relationships/image" Target="../media/image140.wmf"/><Relationship Id="rId4" Type="http://schemas.openxmlformats.org/officeDocument/2006/relationships/oleObject" Target="../embeddings/oleObject214.bin"/><Relationship Id="rId9" Type="http://schemas.openxmlformats.org/officeDocument/2006/relationships/image" Target="../media/image136.wmf"/><Relationship Id="rId14" Type="http://schemas.openxmlformats.org/officeDocument/2006/relationships/oleObject" Target="../embeddings/oleObject21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3.bin"/><Relationship Id="rId5" Type="http://schemas.openxmlformats.org/officeDocument/2006/relationships/image" Target="../media/image141.wmf"/><Relationship Id="rId4" Type="http://schemas.openxmlformats.org/officeDocument/2006/relationships/oleObject" Target="../embeddings/oleObject222.bin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6.wmf"/><Relationship Id="rId18" Type="http://schemas.openxmlformats.org/officeDocument/2006/relationships/oleObject" Target="../embeddings/oleObject231.bin"/><Relationship Id="rId26" Type="http://schemas.openxmlformats.org/officeDocument/2006/relationships/oleObject" Target="../embeddings/oleObject235.bin"/><Relationship Id="rId39" Type="http://schemas.openxmlformats.org/officeDocument/2006/relationships/image" Target="../media/image155.wmf"/><Relationship Id="rId21" Type="http://schemas.openxmlformats.org/officeDocument/2006/relationships/image" Target="../media/image149.wmf"/><Relationship Id="rId34" Type="http://schemas.openxmlformats.org/officeDocument/2006/relationships/oleObject" Target="../embeddings/oleObject239.bin"/><Relationship Id="rId42" Type="http://schemas.openxmlformats.org/officeDocument/2006/relationships/oleObject" Target="../embeddings/oleObject243.bin"/><Relationship Id="rId7" Type="http://schemas.openxmlformats.org/officeDocument/2006/relationships/image" Target="../media/image1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0.bin"/><Relationship Id="rId20" Type="http://schemas.openxmlformats.org/officeDocument/2006/relationships/oleObject" Target="../embeddings/oleObject232.bin"/><Relationship Id="rId29" Type="http://schemas.openxmlformats.org/officeDocument/2006/relationships/image" Target="../media/image137.wmf"/><Relationship Id="rId41" Type="http://schemas.openxmlformats.org/officeDocument/2006/relationships/image" Target="../media/image156.wmf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25.bin"/><Relationship Id="rId11" Type="http://schemas.openxmlformats.org/officeDocument/2006/relationships/image" Target="../media/image145.wmf"/><Relationship Id="rId24" Type="http://schemas.openxmlformats.org/officeDocument/2006/relationships/oleObject" Target="../embeddings/oleObject234.bin"/><Relationship Id="rId32" Type="http://schemas.openxmlformats.org/officeDocument/2006/relationships/oleObject" Target="../embeddings/oleObject238.bin"/><Relationship Id="rId37" Type="http://schemas.openxmlformats.org/officeDocument/2006/relationships/image" Target="../media/image40.wmf"/><Relationship Id="rId40" Type="http://schemas.openxmlformats.org/officeDocument/2006/relationships/oleObject" Target="../embeddings/oleObject242.bin"/><Relationship Id="rId5" Type="http://schemas.openxmlformats.org/officeDocument/2006/relationships/image" Target="../media/image134.wmf"/><Relationship Id="rId15" Type="http://schemas.openxmlformats.org/officeDocument/2006/relationships/image" Target="../media/image136.wmf"/><Relationship Id="rId23" Type="http://schemas.openxmlformats.org/officeDocument/2006/relationships/image" Target="../media/image150.wmf"/><Relationship Id="rId28" Type="http://schemas.openxmlformats.org/officeDocument/2006/relationships/oleObject" Target="../embeddings/oleObject236.bin"/><Relationship Id="rId36" Type="http://schemas.openxmlformats.org/officeDocument/2006/relationships/oleObject" Target="../embeddings/oleObject240.bin"/><Relationship Id="rId10" Type="http://schemas.openxmlformats.org/officeDocument/2006/relationships/oleObject" Target="../embeddings/oleObject227.bin"/><Relationship Id="rId19" Type="http://schemas.openxmlformats.org/officeDocument/2006/relationships/image" Target="../media/image148.wmf"/><Relationship Id="rId31" Type="http://schemas.openxmlformats.org/officeDocument/2006/relationships/image" Target="../media/image138.wmf"/><Relationship Id="rId4" Type="http://schemas.openxmlformats.org/officeDocument/2006/relationships/oleObject" Target="../embeddings/oleObject224.bin"/><Relationship Id="rId9" Type="http://schemas.openxmlformats.org/officeDocument/2006/relationships/image" Target="../media/image144.wmf"/><Relationship Id="rId14" Type="http://schemas.openxmlformats.org/officeDocument/2006/relationships/oleObject" Target="../embeddings/oleObject229.bin"/><Relationship Id="rId22" Type="http://schemas.openxmlformats.org/officeDocument/2006/relationships/oleObject" Target="../embeddings/oleObject233.bin"/><Relationship Id="rId27" Type="http://schemas.openxmlformats.org/officeDocument/2006/relationships/image" Target="../media/image152.wmf"/><Relationship Id="rId30" Type="http://schemas.openxmlformats.org/officeDocument/2006/relationships/oleObject" Target="../embeddings/oleObject237.bin"/><Relationship Id="rId35" Type="http://schemas.openxmlformats.org/officeDocument/2006/relationships/image" Target="../media/image154.wmf"/><Relationship Id="rId43" Type="http://schemas.openxmlformats.org/officeDocument/2006/relationships/image" Target="../media/image157.wmf"/><Relationship Id="rId8" Type="http://schemas.openxmlformats.org/officeDocument/2006/relationships/oleObject" Target="../embeddings/oleObject226.bin"/><Relationship Id="rId3" Type="http://schemas.openxmlformats.org/officeDocument/2006/relationships/notesSlide" Target="../notesSlides/notesSlide20.xml"/><Relationship Id="rId12" Type="http://schemas.openxmlformats.org/officeDocument/2006/relationships/oleObject" Target="../embeddings/oleObject228.bin"/><Relationship Id="rId17" Type="http://schemas.openxmlformats.org/officeDocument/2006/relationships/image" Target="../media/image147.wmf"/><Relationship Id="rId25" Type="http://schemas.openxmlformats.org/officeDocument/2006/relationships/image" Target="../media/image151.wmf"/><Relationship Id="rId33" Type="http://schemas.openxmlformats.org/officeDocument/2006/relationships/image" Target="../media/image153.wmf"/><Relationship Id="rId38" Type="http://schemas.openxmlformats.org/officeDocument/2006/relationships/oleObject" Target="../embeddings/oleObject241.bin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2.wmf"/><Relationship Id="rId18" Type="http://schemas.openxmlformats.org/officeDocument/2006/relationships/oleObject" Target="../embeddings/oleObject251.bin"/><Relationship Id="rId26" Type="http://schemas.openxmlformats.org/officeDocument/2006/relationships/oleObject" Target="../embeddings/oleObject255.bin"/><Relationship Id="rId39" Type="http://schemas.openxmlformats.org/officeDocument/2006/relationships/image" Target="../media/image40.wmf"/><Relationship Id="rId21" Type="http://schemas.openxmlformats.org/officeDocument/2006/relationships/image" Target="../media/image148.wmf"/><Relationship Id="rId34" Type="http://schemas.openxmlformats.org/officeDocument/2006/relationships/oleObject" Target="../embeddings/oleObject259.bin"/><Relationship Id="rId42" Type="http://schemas.openxmlformats.org/officeDocument/2006/relationships/oleObject" Target="../embeddings/oleObject263.bin"/><Relationship Id="rId7" Type="http://schemas.openxmlformats.org/officeDocument/2006/relationships/image" Target="../media/image15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0.bin"/><Relationship Id="rId20" Type="http://schemas.openxmlformats.org/officeDocument/2006/relationships/oleObject" Target="../embeddings/oleObject252.bin"/><Relationship Id="rId29" Type="http://schemas.openxmlformats.org/officeDocument/2006/relationships/image" Target="../media/image152.wmf"/><Relationship Id="rId41" Type="http://schemas.openxmlformats.org/officeDocument/2006/relationships/image" Target="../media/image155.wmf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5.bin"/><Relationship Id="rId11" Type="http://schemas.openxmlformats.org/officeDocument/2006/relationships/image" Target="../media/image161.wmf"/><Relationship Id="rId24" Type="http://schemas.openxmlformats.org/officeDocument/2006/relationships/oleObject" Target="../embeddings/oleObject254.bin"/><Relationship Id="rId32" Type="http://schemas.openxmlformats.org/officeDocument/2006/relationships/oleObject" Target="../embeddings/oleObject258.bin"/><Relationship Id="rId37" Type="http://schemas.openxmlformats.org/officeDocument/2006/relationships/image" Target="../media/image154.wmf"/><Relationship Id="rId40" Type="http://schemas.openxmlformats.org/officeDocument/2006/relationships/oleObject" Target="../embeddings/oleObject262.bin"/><Relationship Id="rId5" Type="http://schemas.openxmlformats.org/officeDocument/2006/relationships/image" Target="../media/image158.wmf"/><Relationship Id="rId15" Type="http://schemas.openxmlformats.org/officeDocument/2006/relationships/image" Target="../media/image146.wmf"/><Relationship Id="rId23" Type="http://schemas.openxmlformats.org/officeDocument/2006/relationships/image" Target="../media/image149.wmf"/><Relationship Id="rId28" Type="http://schemas.openxmlformats.org/officeDocument/2006/relationships/oleObject" Target="../embeddings/oleObject256.bin"/><Relationship Id="rId36" Type="http://schemas.openxmlformats.org/officeDocument/2006/relationships/oleObject" Target="../embeddings/oleObject260.bin"/><Relationship Id="rId10" Type="http://schemas.openxmlformats.org/officeDocument/2006/relationships/oleObject" Target="../embeddings/oleObject247.bin"/><Relationship Id="rId19" Type="http://schemas.openxmlformats.org/officeDocument/2006/relationships/image" Target="../media/image147.wmf"/><Relationship Id="rId31" Type="http://schemas.openxmlformats.org/officeDocument/2006/relationships/image" Target="../media/image137.wmf"/><Relationship Id="rId4" Type="http://schemas.openxmlformats.org/officeDocument/2006/relationships/oleObject" Target="../embeddings/oleObject244.bin"/><Relationship Id="rId9" Type="http://schemas.openxmlformats.org/officeDocument/2006/relationships/image" Target="../media/image160.wmf"/><Relationship Id="rId14" Type="http://schemas.openxmlformats.org/officeDocument/2006/relationships/oleObject" Target="../embeddings/oleObject249.bin"/><Relationship Id="rId22" Type="http://schemas.openxmlformats.org/officeDocument/2006/relationships/oleObject" Target="../embeddings/oleObject253.bin"/><Relationship Id="rId27" Type="http://schemas.openxmlformats.org/officeDocument/2006/relationships/image" Target="../media/image151.wmf"/><Relationship Id="rId30" Type="http://schemas.openxmlformats.org/officeDocument/2006/relationships/oleObject" Target="../embeddings/oleObject257.bin"/><Relationship Id="rId35" Type="http://schemas.openxmlformats.org/officeDocument/2006/relationships/image" Target="../media/image153.wmf"/><Relationship Id="rId43" Type="http://schemas.openxmlformats.org/officeDocument/2006/relationships/image" Target="../media/image163.emf"/><Relationship Id="rId8" Type="http://schemas.openxmlformats.org/officeDocument/2006/relationships/oleObject" Target="../embeddings/oleObject246.bin"/><Relationship Id="rId3" Type="http://schemas.openxmlformats.org/officeDocument/2006/relationships/notesSlide" Target="../notesSlides/notesSlide21.xml"/><Relationship Id="rId12" Type="http://schemas.openxmlformats.org/officeDocument/2006/relationships/oleObject" Target="../embeddings/oleObject248.bin"/><Relationship Id="rId17" Type="http://schemas.openxmlformats.org/officeDocument/2006/relationships/image" Target="../media/image136.wmf"/><Relationship Id="rId25" Type="http://schemas.openxmlformats.org/officeDocument/2006/relationships/image" Target="../media/image150.wmf"/><Relationship Id="rId33" Type="http://schemas.openxmlformats.org/officeDocument/2006/relationships/image" Target="../media/image138.wmf"/><Relationship Id="rId38" Type="http://schemas.openxmlformats.org/officeDocument/2006/relationships/oleObject" Target="../embeddings/oleObject261.bin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8.wmf"/><Relationship Id="rId18" Type="http://schemas.openxmlformats.org/officeDocument/2006/relationships/oleObject" Target="../embeddings/oleObject271.bin"/><Relationship Id="rId26" Type="http://schemas.openxmlformats.org/officeDocument/2006/relationships/oleObject" Target="../embeddings/oleObject275.bin"/><Relationship Id="rId39" Type="http://schemas.openxmlformats.org/officeDocument/2006/relationships/image" Target="../media/image40.wmf"/><Relationship Id="rId21" Type="http://schemas.openxmlformats.org/officeDocument/2006/relationships/image" Target="../media/image148.wmf"/><Relationship Id="rId34" Type="http://schemas.openxmlformats.org/officeDocument/2006/relationships/oleObject" Target="../embeddings/oleObject279.bin"/><Relationship Id="rId42" Type="http://schemas.openxmlformats.org/officeDocument/2006/relationships/oleObject" Target="../embeddings/oleObject283.bin"/><Relationship Id="rId7" Type="http://schemas.openxmlformats.org/officeDocument/2006/relationships/image" Target="../media/image16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0.bin"/><Relationship Id="rId20" Type="http://schemas.openxmlformats.org/officeDocument/2006/relationships/oleObject" Target="../embeddings/oleObject272.bin"/><Relationship Id="rId29" Type="http://schemas.openxmlformats.org/officeDocument/2006/relationships/image" Target="../media/image152.wmf"/><Relationship Id="rId41" Type="http://schemas.openxmlformats.org/officeDocument/2006/relationships/image" Target="../media/image155.wmf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65.bin"/><Relationship Id="rId11" Type="http://schemas.openxmlformats.org/officeDocument/2006/relationships/image" Target="../media/image167.wmf"/><Relationship Id="rId24" Type="http://schemas.openxmlformats.org/officeDocument/2006/relationships/oleObject" Target="../embeddings/oleObject274.bin"/><Relationship Id="rId32" Type="http://schemas.openxmlformats.org/officeDocument/2006/relationships/oleObject" Target="../embeddings/oleObject278.bin"/><Relationship Id="rId37" Type="http://schemas.openxmlformats.org/officeDocument/2006/relationships/image" Target="../media/image154.wmf"/><Relationship Id="rId40" Type="http://schemas.openxmlformats.org/officeDocument/2006/relationships/oleObject" Target="../embeddings/oleObject282.bin"/><Relationship Id="rId5" Type="http://schemas.openxmlformats.org/officeDocument/2006/relationships/image" Target="../media/image164.wmf"/><Relationship Id="rId15" Type="http://schemas.openxmlformats.org/officeDocument/2006/relationships/image" Target="../media/image146.wmf"/><Relationship Id="rId23" Type="http://schemas.openxmlformats.org/officeDocument/2006/relationships/image" Target="../media/image169.wmf"/><Relationship Id="rId28" Type="http://schemas.openxmlformats.org/officeDocument/2006/relationships/oleObject" Target="../embeddings/oleObject276.bin"/><Relationship Id="rId36" Type="http://schemas.openxmlformats.org/officeDocument/2006/relationships/oleObject" Target="../embeddings/oleObject280.bin"/><Relationship Id="rId10" Type="http://schemas.openxmlformats.org/officeDocument/2006/relationships/oleObject" Target="../embeddings/oleObject267.bin"/><Relationship Id="rId19" Type="http://schemas.openxmlformats.org/officeDocument/2006/relationships/image" Target="../media/image147.wmf"/><Relationship Id="rId31" Type="http://schemas.openxmlformats.org/officeDocument/2006/relationships/image" Target="../media/image137.wmf"/><Relationship Id="rId4" Type="http://schemas.openxmlformats.org/officeDocument/2006/relationships/oleObject" Target="../embeddings/oleObject264.bin"/><Relationship Id="rId9" Type="http://schemas.openxmlformats.org/officeDocument/2006/relationships/image" Target="../media/image166.wmf"/><Relationship Id="rId14" Type="http://schemas.openxmlformats.org/officeDocument/2006/relationships/oleObject" Target="../embeddings/oleObject269.bin"/><Relationship Id="rId22" Type="http://schemas.openxmlformats.org/officeDocument/2006/relationships/oleObject" Target="../embeddings/oleObject273.bin"/><Relationship Id="rId27" Type="http://schemas.openxmlformats.org/officeDocument/2006/relationships/image" Target="../media/image151.wmf"/><Relationship Id="rId30" Type="http://schemas.openxmlformats.org/officeDocument/2006/relationships/oleObject" Target="../embeddings/oleObject277.bin"/><Relationship Id="rId35" Type="http://schemas.openxmlformats.org/officeDocument/2006/relationships/image" Target="../media/image153.wmf"/><Relationship Id="rId43" Type="http://schemas.openxmlformats.org/officeDocument/2006/relationships/image" Target="../media/image170.wmf"/><Relationship Id="rId8" Type="http://schemas.openxmlformats.org/officeDocument/2006/relationships/oleObject" Target="../embeddings/oleObject266.bin"/><Relationship Id="rId3" Type="http://schemas.openxmlformats.org/officeDocument/2006/relationships/notesSlide" Target="../notesSlides/notesSlide22.xml"/><Relationship Id="rId12" Type="http://schemas.openxmlformats.org/officeDocument/2006/relationships/oleObject" Target="../embeddings/oleObject268.bin"/><Relationship Id="rId17" Type="http://schemas.openxmlformats.org/officeDocument/2006/relationships/image" Target="../media/image136.wmf"/><Relationship Id="rId25" Type="http://schemas.openxmlformats.org/officeDocument/2006/relationships/image" Target="../media/image150.wmf"/><Relationship Id="rId33" Type="http://schemas.openxmlformats.org/officeDocument/2006/relationships/image" Target="../media/image138.wmf"/><Relationship Id="rId38" Type="http://schemas.openxmlformats.org/officeDocument/2006/relationships/oleObject" Target="../embeddings/oleObject28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6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85.bin"/><Relationship Id="rId5" Type="http://schemas.openxmlformats.org/officeDocument/2006/relationships/image" Target="../media/image171.wmf"/><Relationship Id="rId4" Type="http://schemas.openxmlformats.org/officeDocument/2006/relationships/oleObject" Target="../embeddings/oleObject284.bin"/><Relationship Id="rId9" Type="http://schemas.openxmlformats.org/officeDocument/2006/relationships/image" Target="../media/image17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9.bin"/><Relationship Id="rId13" Type="http://schemas.openxmlformats.org/officeDocument/2006/relationships/image" Target="../media/image177.wmf"/><Relationship Id="rId18" Type="http://schemas.openxmlformats.org/officeDocument/2006/relationships/oleObject" Target="../embeddings/oleObject294.bin"/><Relationship Id="rId26" Type="http://schemas.openxmlformats.org/officeDocument/2006/relationships/oleObject" Target="../embeddings/oleObject298.bin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181.wmf"/><Relationship Id="rId7" Type="http://schemas.openxmlformats.org/officeDocument/2006/relationships/image" Target="../media/image148.wmf"/><Relationship Id="rId12" Type="http://schemas.openxmlformats.org/officeDocument/2006/relationships/oleObject" Target="../embeddings/oleObject291.bin"/><Relationship Id="rId17" Type="http://schemas.openxmlformats.org/officeDocument/2006/relationships/image" Target="../media/image179.wmf"/><Relationship Id="rId25" Type="http://schemas.openxmlformats.org/officeDocument/2006/relationships/image" Target="../media/image18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3.bin"/><Relationship Id="rId20" Type="http://schemas.openxmlformats.org/officeDocument/2006/relationships/oleObject" Target="../embeddings/oleObject295.bin"/><Relationship Id="rId29" Type="http://schemas.openxmlformats.org/officeDocument/2006/relationships/image" Target="../media/image185.wmf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88.bin"/><Relationship Id="rId11" Type="http://schemas.openxmlformats.org/officeDocument/2006/relationships/image" Target="../media/image176.wmf"/><Relationship Id="rId24" Type="http://schemas.openxmlformats.org/officeDocument/2006/relationships/oleObject" Target="../embeddings/oleObject297.bin"/><Relationship Id="rId5" Type="http://schemas.openxmlformats.org/officeDocument/2006/relationships/image" Target="../media/image174.wmf"/><Relationship Id="rId15" Type="http://schemas.openxmlformats.org/officeDocument/2006/relationships/image" Target="../media/image178.wmf"/><Relationship Id="rId23" Type="http://schemas.openxmlformats.org/officeDocument/2006/relationships/image" Target="../media/image182.wmf"/><Relationship Id="rId28" Type="http://schemas.openxmlformats.org/officeDocument/2006/relationships/oleObject" Target="../embeddings/oleObject299.bin"/><Relationship Id="rId10" Type="http://schemas.openxmlformats.org/officeDocument/2006/relationships/oleObject" Target="../embeddings/oleObject290.bin"/><Relationship Id="rId19" Type="http://schemas.openxmlformats.org/officeDocument/2006/relationships/image" Target="../media/image180.wmf"/><Relationship Id="rId4" Type="http://schemas.openxmlformats.org/officeDocument/2006/relationships/oleObject" Target="../embeddings/oleObject287.bin"/><Relationship Id="rId9" Type="http://schemas.openxmlformats.org/officeDocument/2006/relationships/image" Target="../media/image175.wmf"/><Relationship Id="rId14" Type="http://schemas.openxmlformats.org/officeDocument/2006/relationships/oleObject" Target="../embeddings/oleObject292.bin"/><Relationship Id="rId22" Type="http://schemas.openxmlformats.org/officeDocument/2006/relationships/oleObject" Target="../embeddings/oleObject296.bin"/><Relationship Id="rId27" Type="http://schemas.openxmlformats.org/officeDocument/2006/relationships/image" Target="../media/image18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9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2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301.bin"/><Relationship Id="rId5" Type="http://schemas.openxmlformats.org/officeDocument/2006/relationships/image" Target="../media/image186.wmf"/><Relationship Id="rId4" Type="http://schemas.openxmlformats.org/officeDocument/2006/relationships/oleObject" Target="../embeddings/oleObject300.bin"/><Relationship Id="rId9" Type="http://schemas.openxmlformats.org/officeDocument/2006/relationships/image" Target="../media/image18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3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92.jpeg"/><Relationship Id="rId5" Type="http://schemas.openxmlformats.org/officeDocument/2006/relationships/image" Target="../media/image189.wmf"/><Relationship Id="rId10" Type="http://schemas.openxmlformats.org/officeDocument/2006/relationships/image" Target="../media/image191.wmf"/><Relationship Id="rId4" Type="http://schemas.openxmlformats.org/officeDocument/2006/relationships/oleObject" Target="../embeddings/oleObject303.bin"/><Relationship Id="rId9" Type="http://schemas.openxmlformats.org/officeDocument/2006/relationships/oleObject" Target="../embeddings/oleObject30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8.bin"/><Relationship Id="rId13" Type="http://schemas.openxmlformats.org/officeDocument/2006/relationships/image" Target="../media/image177.wmf"/><Relationship Id="rId18" Type="http://schemas.openxmlformats.org/officeDocument/2006/relationships/oleObject" Target="../embeddings/oleObject313.bin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198.png"/><Relationship Id="rId7" Type="http://schemas.openxmlformats.org/officeDocument/2006/relationships/image" Target="../media/image194.wmf"/><Relationship Id="rId12" Type="http://schemas.openxmlformats.org/officeDocument/2006/relationships/oleObject" Target="../embeddings/oleObject310.bin"/><Relationship Id="rId17" Type="http://schemas.openxmlformats.org/officeDocument/2006/relationships/image" Target="../media/image19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2.bin"/><Relationship Id="rId20" Type="http://schemas.openxmlformats.org/officeDocument/2006/relationships/oleObject" Target="../embeddings/oleObject314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07.bin"/><Relationship Id="rId11" Type="http://schemas.openxmlformats.org/officeDocument/2006/relationships/image" Target="../media/image175.wmf"/><Relationship Id="rId5" Type="http://schemas.openxmlformats.org/officeDocument/2006/relationships/image" Target="../media/image193.wmf"/><Relationship Id="rId15" Type="http://schemas.openxmlformats.org/officeDocument/2006/relationships/image" Target="../media/image195.wmf"/><Relationship Id="rId10" Type="http://schemas.openxmlformats.org/officeDocument/2006/relationships/oleObject" Target="../embeddings/oleObject309.bin"/><Relationship Id="rId19" Type="http://schemas.openxmlformats.org/officeDocument/2006/relationships/image" Target="../media/image197.wmf"/><Relationship Id="rId4" Type="http://schemas.openxmlformats.org/officeDocument/2006/relationships/oleObject" Target="../embeddings/oleObject306.bin"/><Relationship Id="rId9" Type="http://schemas.openxmlformats.org/officeDocument/2006/relationships/image" Target="../media/image148.wmf"/><Relationship Id="rId14" Type="http://schemas.openxmlformats.org/officeDocument/2006/relationships/oleObject" Target="../embeddings/oleObject31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7.bin"/><Relationship Id="rId13" Type="http://schemas.openxmlformats.org/officeDocument/2006/relationships/image" Target="../media/image203.wmf"/><Relationship Id="rId18" Type="http://schemas.openxmlformats.org/officeDocument/2006/relationships/oleObject" Target="../embeddings/oleObject322.bin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207.wmf"/><Relationship Id="rId7" Type="http://schemas.openxmlformats.org/officeDocument/2006/relationships/image" Target="../media/image200.wmf"/><Relationship Id="rId12" Type="http://schemas.openxmlformats.org/officeDocument/2006/relationships/oleObject" Target="../embeddings/oleObject319.bin"/><Relationship Id="rId17" Type="http://schemas.openxmlformats.org/officeDocument/2006/relationships/image" Target="../media/image20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1.bin"/><Relationship Id="rId20" Type="http://schemas.openxmlformats.org/officeDocument/2006/relationships/oleObject" Target="../embeddings/oleObject323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16.bin"/><Relationship Id="rId11" Type="http://schemas.openxmlformats.org/officeDocument/2006/relationships/image" Target="../media/image202.wmf"/><Relationship Id="rId5" Type="http://schemas.openxmlformats.org/officeDocument/2006/relationships/image" Target="../media/image199.wmf"/><Relationship Id="rId15" Type="http://schemas.openxmlformats.org/officeDocument/2006/relationships/image" Target="../media/image204.wmf"/><Relationship Id="rId10" Type="http://schemas.openxmlformats.org/officeDocument/2006/relationships/oleObject" Target="../embeddings/oleObject318.bin"/><Relationship Id="rId19" Type="http://schemas.openxmlformats.org/officeDocument/2006/relationships/image" Target="../media/image206.wmf"/><Relationship Id="rId4" Type="http://schemas.openxmlformats.org/officeDocument/2006/relationships/oleObject" Target="../embeddings/oleObject315.bin"/><Relationship Id="rId9" Type="http://schemas.openxmlformats.org/officeDocument/2006/relationships/image" Target="../media/image201.wmf"/><Relationship Id="rId14" Type="http://schemas.openxmlformats.org/officeDocument/2006/relationships/oleObject" Target="../embeddings/oleObject32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6.bin"/><Relationship Id="rId13" Type="http://schemas.openxmlformats.org/officeDocument/2006/relationships/image" Target="../media/image212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09.wmf"/><Relationship Id="rId12" Type="http://schemas.openxmlformats.org/officeDocument/2006/relationships/oleObject" Target="../embeddings/oleObject3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25.bin"/><Relationship Id="rId11" Type="http://schemas.openxmlformats.org/officeDocument/2006/relationships/image" Target="../media/image211.wmf"/><Relationship Id="rId5" Type="http://schemas.openxmlformats.org/officeDocument/2006/relationships/image" Target="../media/image208.wmf"/><Relationship Id="rId10" Type="http://schemas.openxmlformats.org/officeDocument/2006/relationships/oleObject" Target="../embeddings/oleObject327.bin"/><Relationship Id="rId4" Type="http://schemas.openxmlformats.org/officeDocument/2006/relationships/oleObject" Target="../embeddings/oleObject324.bin"/><Relationship Id="rId9" Type="http://schemas.openxmlformats.org/officeDocument/2006/relationships/image" Target="../media/image210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1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30.bin"/><Relationship Id="rId11" Type="http://schemas.openxmlformats.org/officeDocument/2006/relationships/image" Target="../media/image216.wmf"/><Relationship Id="rId5" Type="http://schemas.openxmlformats.org/officeDocument/2006/relationships/image" Target="../media/image213.wmf"/><Relationship Id="rId10" Type="http://schemas.openxmlformats.org/officeDocument/2006/relationships/oleObject" Target="../embeddings/oleObject332.bin"/><Relationship Id="rId4" Type="http://schemas.openxmlformats.org/officeDocument/2006/relationships/oleObject" Target="../embeddings/oleObject329.bin"/><Relationship Id="rId9" Type="http://schemas.openxmlformats.org/officeDocument/2006/relationships/image" Target="../media/image21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34.bin"/><Relationship Id="rId5" Type="http://schemas.openxmlformats.org/officeDocument/2006/relationships/image" Target="../media/image217.wmf"/><Relationship Id="rId4" Type="http://schemas.openxmlformats.org/officeDocument/2006/relationships/oleObject" Target="../embeddings/oleObject33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7.bin"/><Relationship Id="rId13" Type="http://schemas.openxmlformats.org/officeDocument/2006/relationships/image" Target="../media/image225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22.wmf"/><Relationship Id="rId12" Type="http://schemas.openxmlformats.org/officeDocument/2006/relationships/oleObject" Target="../embeddings/oleObject3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36.bin"/><Relationship Id="rId11" Type="http://schemas.openxmlformats.org/officeDocument/2006/relationships/image" Target="../media/image224.wmf"/><Relationship Id="rId5" Type="http://schemas.openxmlformats.org/officeDocument/2006/relationships/image" Target="../media/image221.wmf"/><Relationship Id="rId10" Type="http://schemas.openxmlformats.org/officeDocument/2006/relationships/oleObject" Target="../embeddings/oleObject338.bin"/><Relationship Id="rId4" Type="http://schemas.openxmlformats.org/officeDocument/2006/relationships/oleObject" Target="../embeddings/oleObject335.bin"/><Relationship Id="rId9" Type="http://schemas.openxmlformats.org/officeDocument/2006/relationships/image" Target="../media/image22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41.bin"/><Relationship Id="rId5" Type="http://schemas.openxmlformats.org/officeDocument/2006/relationships/image" Target="../media/image226.wmf"/><Relationship Id="rId4" Type="http://schemas.openxmlformats.org/officeDocument/2006/relationships/oleObject" Target="../embeddings/oleObject34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8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8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9.wmf"/><Relationship Id="rId23" Type="http://schemas.openxmlformats.org/officeDocument/2006/relationships/image" Target="../media/image19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4.bin"/><Relationship Id="rId13" Type="http://schemas.openxmlformats.org/officeDocument/2006/relationships/image" Target="../media/image232.wmf"/><Relationship Id="rId18" Type="http://schemas.openxmlformats.org/officeDocument/2006/relationships/oleObject" Target="../embeddings/oleObject349.bin"/><Relationship Id="rId3" Type="http://schemas.openxmlformats.org/officeDocument/2006/relationships/notesSlide" Target="../notesSlides/notesSlide35.xml"/><Relationship Id="rId21" Type="http://schemas.openxmlformats.org/officeDocument/2006/relationships/image" Target="../media/image235.wmf"/><Relationship Id="rId7" Type="http://schemas.openxmlformats.org/officeDocument/2006/relationships/image" Target="../media/image229.wmf"/><Relationship Id="rId12" Type="http://schemas.openxmlformats.org/officeDocument/2006/relationships/oleObject" Target="../embeddings/oleObject346.bin"/><Relationship Id="rId17" Type="http://schemas.openxmlformats.org/officeDocument/2006/relationships/image" Target="../media/image23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8.bin"/><Relationship Id="rId20" Type="http://schemas.openxmlformats.org/officeDocument/2006/relationships/oleObject" Target="../embeddings/oleObject351.bin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43.bin"/><Relationship Id="rId11" Type="http://schemas.openxmlformats.org/officeDocument/2006/relationships/image" Target="../media/image231.wmf"/><Relationship Id="rId5" Type="http://schemas.openxmlformats.org/officeDocument/2006/relationships/image" Target="../media/image228.wmf"/><Relationship Id="rId15" Type="http://schemas.openxmlformats.org/officeDocument/2006/relationships/image" Target="../media/image233.wmf"/><Relationship Id="rId10" Type="http://schemas.openxmlformats.org/officeDocument/2006/relationships/oleObject" Target="../embeddings/oleObject345.bin"/><Relationship Id="rId19" Type="http://schemas.openxmlformats.org/officeDocument/2006/relationships/oleObject" Target="../embeddings/oleObject350.bin"/><Relationship Id="rId4" Type="http://schemas.openxmlformats.org/officeDocument/2006/relationships/oleObject" Target="../embeddings/oleObject342.bin"/><Relationship Id="rId9" Type="http://schemas.openxmlformats.org/officeDocument/2006/relationships/image" Target="../media/image230.wmf"/><Relationship Id="rId14" Type="http://schemas.openxmlformats.org/officeDocument/2006/relationships/oleObject" Target="../embeddings/oleObject34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4.bin"/><Relationship Id="rId13" Type="http://schemas.openxmlformats.org/officeDocument/2006/relationships/image" Target="../media/image240.wmf"/><Relationship Id="rId18" Type="http://schemas.openxmlformats.org/officeDocument/2006/relationships/oleObject" Target="../embeddings/oleObject359.bin"/><Relationship Id="rId26" Type="http://schemas.openxmlformats.org/officeDocument/2006/relationships/oleObject" Target="../embeddings/oleObject364.bin"/><Relationship Id="rId3" Type="http://schemas.openxmlformats.org/officeDocument/2006/relationships/notesSlide" Target="../notesSlides/notesSlide36.xml"/><Relationship Id="rId21" Type="http://schemas.openxmlformats.org/officeDocument/2006/relationships/image" Target="../media/image242.wmf"/><Relationship Id="rId7" Type="http://schemas.openxmlformats.org/officeDocument/2006/relationships/image" Target="../media/image237.wmf"/><Relationship Id="rId12" Type="http://schemas.openxmlformats.org/officeDocument/2006/relationships/oleObject" Target="../embeddings/oleObject356.bin"/><Relationship Id="rId17" Type="http://schemas.openxmlformats.org/officeDocument/2006/relationships/image" Target="../media/image231.wmf"/><Relationship Id="rId25" Type="http://schemas.openxmlformats.org/officeDocument/2006/relationships/oleObject" Target="../embeddings/oleObject36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8.bin"/><Relationship Id="rId20" Type="http://schemas.openxmlformats.org/officeDocument/2006/relationships/oleObject" Target="../embeddings/oleObject360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53.bin"/><Relationship Id="rId11" Type="http://schemas.openxmlformats.org/officeDocument/2006/relationships/image" Target="../media/image239.wmf"/><Relationship Id="rId24" Type="http://schemas.openxmlformats.org/officeDocument/2006/relationships/oleObject" Target="../embeddings/oleObject362.bin"/><Relationship Id="rId5" Type="http://schemas.openxmlformats.org/officeDocument/2006/relationships/image" Target="../media/image236.wmf"/><Relationship Id="rId15" Type="http://schemas.openxmlformats.org/officeDocument/2006/relationships/image" Target="../media/image241.wmf"/><Relationship Id="rId23" Type="http://schemas.openxmlformats.org/officeDocument/2006/relationships/image" Target="../media/image234.wmf"/><Relationship Id="rId10" Type="http://schemas.openxmlformats.org/officeDocument/2006/relationships/oleObject" Target="../embeddings/oleObject355.bin"/><Relationship Id="rId19" Type="http://schemas.openxmlformats.org/officeDocument/2006/relationships/image" Target="../media/image232.wmf"/><Relationship Id="rId4" Type="http://schemas.openxmlformats.org/officeDocument/2006/relationships/oleObject" Target="../embeddings/oleObject352.bin"/><Relationship Id="rId9" Type="http://schemas.openxmlformats.org/officeDocument/2006/relationships/image" Target="../media/image238.wmf"/><Relationship Id="rId14" Type="http://schemas.openxmlformats.org/officeDocument/2006/relationships/oleObject" Target="../embeddings/oleObject357.bin"/><Relationship Id="rId22" Type="http://schemas.openxmlformats.org/officeDocument/2006/relationships/oleObject" Target="../embeddings/oleObject361.bin"/><Relationship Id="rId27" Type="http://schemas.openxmlformats.org/officeDocument/2006/relationships/image" Target="../media/image243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8.bin"/><Relationship Id="rId13" Type="http://schemas.openxmlformats.org/officeDocument/2006/relationships/image" Target="../media/image242.wmf"/><Relationship Id="rId18" Type="http://schemas.openxmlformats.org/officeDocument/2006/relationships/oleObject" Target="../embeddings/oleObject364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244.wmf"/><Relationship Id="rId12" Type="http://schemas.openxmlformats.org/officeDocument/2006/relationships/oleObject" Target="../embeddings/oleObject360.bin"/><Relationship Id="rId17" Type="http://schemas.openxmlformats.org/officeDocument/2006/relationships/oleObject" Target="../embeddings/oleObject36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2.bin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66.bin"/><Relationship Id="rId11" Type="http://schemas.openxmlformats.org/officeDocument/2006/relationships/image" Target="../media/image232.wmf"/><Relationship Id="rId5" Type="http://schemas.openxmlformats.org/officeDocument/2006/relationships/image" Target="../media/image240.wmf"/><Relationship Id="rId15" Type="http://schemas.openxmlformats.org/officeDocument/2006/relationships/image" Target="../media/image234.wmf"/><Relationship Id="rId10" Type="http://schemas.openxmlformats.org/officeDocument/2006/relationships/oleObject" Target="../embeddings/oleObject359.bin"/><Relationship Id="rId19" Type="http://schemas.openxmlformats.org/officeDocument/2006/relationships/image" Target="../media/image243.wmf"/><Relationship Id="rId4" Type="http://schemas.openxmlformats.org/officeDocument/2006/relationships/oleObject" Target="../embeddings/oleObject365.bin"/><Relationship Id="rId9" Type="http://schemas.openxmlformats.org/officeDocument/2006/relationships/image" Target="../media/image231.wmf"/><Relationship Id="rId14" Type="http://schemas.openxmlformats.org/officeDocument/2006/relationships/oleObject" Target="../embeddings/oleObject361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9.bin"/><Relationship Id="rId13" Type="http://schemas.openxmlformats.org/officeDocument/2006/relationships/image" Target="../media/image234.wmf"/><Relationship Id="rId18" Type="http://schemas.openxmlformats.org/officeDocument/2006/relationships/oleObject" Target="../embeddings/oleObject368.bin"/><Relationship Id="rId3" Type="http://schemas.openxmlformats.org/officeDocument/2006/relationships/notesSlide" Target="../notesSlides/notesSlide38.xml"/><Relationship Id="rId21" Type="http://schemas.openxmlformats.org/officeDocument/2006/relationships/image" Target="../media/image247.wmf"/><Relationship Id="rId7" Type="http://schemas.openxmlformats.org/officeDocument/2006/relationships/image" Target="../media/image231.wmf"/><Relationship Id="rId12" Type="http://schemas.openxmlformats.org/officeDocument/2006/relationships/oleObject" Target="../embeddings/oleObject361.bin"/><Relationship Id="rId17" Type="http://schemas.openxmlformats.org/officeDocument/2006/relationships/image" Target="../media/image2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4.bin"/><Relationship Id="rId20" Type="http://schemas.openxmlformats.org/officeDocument/2006/relationships/oleObject" Target="../embeddings/oleObject369.bin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358.bin"/><Relationship Id="rId11" Type="http://schemas.openxmlformats.org/officeDocument/2006/relationships/image" Target="../media/image242.wmf"/><Relationship Id="rId5" Type="http://schemas.openxmlformats.org/officeDocument/2006/relationships/image" Target="../media/image245.wmf"/><Relationship Id="rId15" Type="http://schemas.openxmlformats.org/officeDocument/2006/relationships/oleObject" Target="../embeddings/oleObject363.bin"/><Relationship Id="rId10" Type="http://schemas.openxmlformats.org/officeDocument/2006/relationships/oleObject" Target="../embeddings/oleObject360.bin"/><Relationship Id="rId19" Type="http://schemas.openxmlformats.org/officeDocument/2006/relationships/image" Target="../media/image246.wmf"/><Relationship Id="rId4" Type="http://schemas.openxmlformats.org/officeDocument/2006/relationships/oleObject" Target="../embeddings/oleObject367.bin"/><Relationship Id="rId9" Type="http://schemas.openxmlformats.org/officeDocument/2006/relationships/image" Target="../media/image232.wmf"/><Relationship Id="rId14" Type="http://schemas.openxmlformats.org/officeDocument/2006/relationships/oleObject" Target="../embeddings/oleObject362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2.bin"/><Relationship Id="rId13" Type="http://schemas.openxmlformats.org/officeDocument/2006/relationships/image" Target="../media/image252.wmf"/><Relationship Id="rId18" Type="http://schemas.openxmlformats.org/officeDocument/2006/relationships/oleObject" Target="../embeddings/oleObject377.bin"/><Relationship Id="rId26" Type="http://schemas.openxmlformats.org/officeDocument/2006/relationships/oleObject" Target="../embeddings/oleObject381.bin"/><Relationship Id="rId3" Type="http://schemas.openxmlformats.org/officeDocument/2006/relationships/notesSlide" Target="../notesSlides/notesSlide39.xml"/><Relationship Id="rId21" Type="http://schemas.openxmlformats.org/officeDocument/2006/relationships/image" Target="../media/image243.wmf"/><Relationship Id="rId7" Type="http://schemas.openxmlformats.org/officeDocument/2006/relationships/image" Target="../media/image249.wmf"/><Relationship Id="rId12" Type="http://schemas.openxmlformats.org/officeDocument/2006/relationships/oleObject" Target="../embeddings/oleObject374.bin"/><Relationship Id="rId17" Type="http://schemas.openxmlformats.org/officeDocument/2006/relationships/image" Target="../media/image231.wmf"/><Relationship Id="rId25" Type="http://schemas.openxmlformats.org/officeDocument/2006/relationships/image" Target="../media/image23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6.bin"/><Relationship Id="rId20" Type="http://schemas.openxmlformats.org/officeDocument/2006/relationships/oleObject" Target="../embeddings/oleObject378.bin"/><Relationship Id="rId29" Type="http://schemas.openxmlformats.org/officeDocument/2006/relationships/image" Target="../media/image255.wmf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371.bin"/><Relationship Id="rId11" Type="http://schemas.openxmlformats.org/officeDocument/2006/relationships/image" Target="../media/image251.wmf"/><Relationship Id="rId24" Type="http://schemas.openxmlformats.org/officeDocument/2006/relationships/oleObject" Target="../embeddings/oleObject380.bin"/><Relationship Id="rId5" Type="http://schemas.openxmlformats.org/officeDocument/2006/relationships/image" Target="../media/image248.wmf"/><Relationship Id="rId15" Type="http://schemas.openxmlformats.org/officeDocument/2006/relationships/image" Target="../media/image253.wmf"/><Relationship Id="rId23" Type="http://schemas.openxmlformats.org/officeDocument/2006/relationships/image" Target="../media/image254.wmf"/><Relationship Id="rId28" Type="http://schemas.openxmlformats.org/officeDocument/2006/relationships/oleObject" Target="../embeddings/oleObject383.bin"/><Relationship Id="rId10" Type="http://schemas.openxmlformats.org/officeDocument/2006/relationships/oleObject" Target="../embeddings/oleObject373.bin"/><Relationship Id="rId19" Type="http://schemas.openxmlformats.org/officeDocument/2006/relationships/image" Target="../media/image232.wmf"/><Relationship Id="rId31" Type="http://schemas.openxmlformats.org/officeDocument/2006/relationships/image" Target="../media/image256.wmf"/><Relationship Id="rId4" Type="http://schemas.openxmlformats.org/officeDocument/2006/relationships/oleObject" Target="../embeddings/oleObject370.bin"/><Relationship Id="rId9" Type="http://schemas.openxmlformats.org/officeDocument/2006/relationships/image" Target="../media/image250.wmf"/><Relationship Id="rId14" Type="http://schemas.openxmlformats.org/officeDocument/2006/relationships/oleObject" Target="../embeddings/oleObject375.bin"/><Relationship Id="rId22" Type="http://schemas.openxmlformats.org/officeDocument/2006/relationships/oleObject" Target="../embeddings/oleObject379.bin"/><Relationship Id="rId27" Type="http://schemas.openxmlformats.org/officeDocument/2006/relationships/oleObject" Target="../embeddings/oleObject382.bin"/><Relationship Id="rId30" Type="http://schemas.openxmlformats.org/officeDocument/2006/relationships/oleObject" Target="../embeddings/oleObject384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9.bin"/><Relationship Id="rId13" Type="http://schemas.openxmlformats.org/officeDocument/2006/relationships/image" Target="../media/image234.wmf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231.wmf"/><Relationship Id="rId12" Type="http://schemas.openxmlformats.org/officeDocument/2006/relationships/oleObject" Target="../embeddings/oleObject361.bin"/><Relationship Id="rId17" Type="http://schemas.openxmlformats.org/officeDocument/2006/relationships/image" Target="../media/image2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4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358.bin"/><Relationship Id="rId11" Type="http://schemas.openxmlformats.org/officeDocument/2006/relationships/image" Target="../media/image242.wmf"/><Relationship Id="rId5" Type="http://schemas.openxmlformats.org/officeDocument/2006/relationships/image" Target="../media/image257.wmf"/><Relationship Id="rId15" Type="http://schemas.openxmlformats.org/officeDocument/2006/relationships/oleObject" Target="../embeddings/oleObject363.bin"/><Relationship Id="rId10" Type="http://schemas.openxmlformats.org/officeDocument/2006/relationships/oleObject" Target="../embeddings/oleObject360.bin"/><Relationship Id="rId4" Type="http://schemas.openxmlformats.org/officeDocument/2006/relationships/oleObject" Target="../embeddings/oleObject385.bin"/><Relationship Id="rId9" Type="http://schemas.openxmlformats.org/officeDocument/2006/relationships/image" Target="../media/image232.wmf"/><Relationship Id="rId14" Type="http://schemas.openxmlformats.org/officeDocument/2006/relationships/oleObject" Target="../embeddings/oleObject362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8.bin"/><Relationship Id="rId13" Type="http://schemas.openxmlformats.org/officeDocument/2006/relationships/image" Target="../media/image262.wmf"/><Relationship Id="rId18" Type="http://schemas.openxmlformats.org/officeDocument/2006/relationships/oleObject" Target="../embeddings/oleObject393.bin"/><Relationship Id="rId26" Type="http://schemas.openxmlformats.org/officeDocument/2006/relationships/oleObject" Target="../embeddings/oleObject398.bin"/><Relationship Id="rId3" Type="http://schemas.openxmlformats.org/officeDocument/2006/relationships/notesSlide" Target="../notesSlides/notesSlide41.xml"/><Relationship Id="rId21" Type="http://schemas.openxmlformats.org/officeDocument/2006/relationships/image" Target="../media/image234.wmf"/><Relationship Id="rId7" Type="http://schemas.openxmlformats.org/officeDocument/2006/relationships/image" Target="../media/image259.wmf"/><Relationship Id="rId12" Type="http://schemas.openxmlformats.org/officeDocument/2006/relationships/oleObject" Target="../embeddings/oleObject390.bin"/><Relationship Id="rId17" Type="http://schemas.openxmlformats.org/officeDocument/2006/relationships/image" Target="../media/image232.wmf"/><Relationship Id="rId25" Type="http://schemas.openxmlformats.org/officeDocument/2006/relationships/image" Target="../media/image26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2.bin"/><Relationship Id="rId20" Type="http://schemas.openxmlformats.org/officeDocument/2006/relationships/oleObject" Target="../embeddings/oleObject394.bin"/><Relationship Id="rId29" Type="http://schemas.openxmlformats.org/officeDocument/2006/relationships/image" Target="../media/image256.wmf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387.bin"/><Relationship Id="rId11" Type="http://schemas.openxmlformats.org/officeDocument/2006/relationships/image" Target="../media/image261.wmf"/><Relationship Id="rId24" Type="http://schemas.openxmlformats.org/officeDocument/2006/relationships/oleObject" Target="../embeddings/oleObject397.bin"/><Relationship Id="rId5" Type="http://schemas.openxmlformats.org/officeDocument/2006/relationships/image" Target="../media/image258.wmf"/><Relationship Id="rId15" Type="http://schemas.openxmlformats.org/officeDocument/2006/relationships/image" Target="../media/image231.wmf"/><Relationship Id="rId23" Type="http://schemas.openxmlformats.org/officeDocument/2006/relationships/oleObject" Target="../embeddings/oleObject396.bin"/><Relationship Id="rId28" Type="http://schemas.openxmlformats.org/officeDocument/2006/relationships/oleObject" Target="../embeddings/oleObject399.bin"/><Relationship Id="rId10" Type="http://schemas.openxmlformats.org/officeDocument/2006/relationships/oleObject" Target="../embeddings/oleObject389.bin"/><Relationship Id="rId19" Type="http://schemas.openxmlformats.org/officeDocument/2006/relationships/image" Target="../media/image243.wmf"/><Relationship Id="rId4" Type="http://schemas.openxmlformats.org/officeDocument/2006/relationships/oleObject" Target="../embeddings/oleObject386.bin"/><Relationship Id="rId9" Type="http://schemas.openxmlformats.org/officeDocument/2006/relationships/image" Target="../media/image260.wmf"/><Relationship Id="rId14" Type="http://schemas.openxmlformats.org/officeDocument/2006/relationships/oleObject" Target="../embeddings/oleObject391.bin"/><Relationship Id="rId22" Type="http://schemas.openxmlformats.org/officeDocument/2006/relationships/oleObject" Target="../embeddings/oleObject395.bin"/><Relationship Id="rId27" Type="http://schemas.openxmlformats.org/officeDocument/2006/relationships/image" Target="../media/image264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2.bin"/><Relationship Id="rId13" Type="http://schemas.openxmlformats.org/officeDocument/2006/relationships/image" Target="../media/image269.wmf"/><Relationship Id="rId18" Type="http://schemas.openxmlformats.org/officeDocument/2006/relationships/oleObject" Target="../embeddings/oleObject407.bin"/><Relationship Id="rId26" Type="http://schemas.openxmlformats.org/officeDocument/2006/relationships/oleObject" Target="../embeddings/oleObject411.bin"/><Relationship Id="rId3" Type="http://schemas.openxmlformats.org/officeDocument/2006/relationships/notesSlide" Target="../notesSlides/notesSlide42.xml"/><Relationship Id="rId21" Type="http://schemas.openxmlformats.org/officeDocument/2006/relationships/image" Target="../media/image232.wmf"/><Relationship Id="rId7" Type="http://schemas.openxmlformats.org/officeDocument/2006/relationships/image" Target="../media/image266.wmf"/><Relationship Id="rId12" Type="http://schemas.openxmlformats.org/officeDocument/2006/relationships/oleObject" Target="../embeddings/oleObject404.bin"/><Relationship Id="rId17" Type="http://schemas.openxmlformats.org/officeDocument/2006/relationships/image" Target="../media/image271.wmf"/><Relationship Id="rId25" Type="http://schemas.openxmlformats.org/officeDocument/2006/relationships/image" Target="../media/image26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6.bin"/><Relationship Id="rId20" Type="http://schemas.openxmlformats.org/officeDocument/2006/relationships/oleObject" Target="../embeddings/oleObject408.bin"/><Relationship Id="rId29" Type="http://schemas.openxmlformats.org/officeDocument/2006/relationships/image" Target="../media/image243.wmf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401.bin"/><Relationship Id="rId11" Type="http://schemas.openxmlformats.org/officeDocument/2006/relationships/image" Target="../media/image268.wmf"/><Relationship Id="rId24" Type="http://schemas.openxmlformats.org/officeDocument/2006/relationships/oleObject" Target="../embeddings/oleObject410.bin"/><Relationship Id="rId5" Type="http://schemas.openxmlformats.org/officeDocument/2006/relationships/image" Target="../media/image265.wmf"/><Relationship Id="rId15" Type="http://schemas.openxmlformats.org/officeDocument/2006/relationships/image" Target="../media/image270.wmf"/><Relationship Id="rId23" Type="http://schemas.openxmlformats.org/officeDocument/2006/relationships/image" Target="../media/image234.wmf"/><Relationship Id="rId28" Type="http://schemas.openxmlformats.org/officeDocument/2006/relationships/oleObject" Target="../embeddings/oleObject412.bin"/><Relationship Id="rId10" Type="http://schemas.openxmlformats.org/officeDocument/2006/relationships/oleObject" Target="../embeddings/oleObject403.bin"/><Relationship Id="rId19" Type="http://schemas.openxmlformats.org/officeDocument/2006/relationships/image" Target="../media/image231.wmf"/><Relationship Id="rId31" Type="http://schemas.openxmlformats.org/officeDocument/2006/relationships/image" Target="../media/image272.wmf"/><Relationship Id="rId4" Type="http://schemas.openxmlformats.org/officeDocument/2006/relationships/oleObject" Target="../embeddings/oleObject400.bin"/><Relationship Id="rId9" Type="http://schemas.openxmlformats.org/officeDocument/2006/relationships/image" Target="../media/image267.wmf"/><Relationship Id="rId14" Type="http://schemas.openxmlformats.org/officeDocument/2006/relationships/oleObject" Target="../embeddings/oleObject405.bin"/><Relationship Id="rId22" Type="http://schemas.openxmlformats.org/officeDocument/2006/relationships/oleObject" Target="../embeddings/oleObject409.bin"/><Relationship Id="rId27" Type="http://schemas.openxmlformats.org/officeDocument/2006/relationships/image" Target="../media/image264.wmf"/><Relationship Id="rId30" Type="http://schemas.openxmlformats.org/officeDocument/2006/relationships/oleObject" Target="../embeddings/oleObject413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6.bin"/><Relationship Id="rId13" Type="http://schemas.openxmlformats.org/officeDocument/2006/relationships/image" Target="../media/image277.wmf"/><Relationship Id="rId18" Type="http://schemas.openxmlformats.org/officeDocument/2006/relationships/oleObject" Target="../embeddings/oleObject421.bin"/><Relationship Id="rId26" Type="http://schemas.openxmlformats.org/officeDocument/2006/relationships/oleObject" Target="../embeddings/oleObject425.bin"/><Relationship Id="rId3" Type="http://schemas.openxmlformats.org/officeDocument/2006/relationships/notesSlide" Target="../notesSlides/notesSlide43.xml"/><Relationship Id="rId21" Type="http://schemas.openxmlformats.org/officeDocument/2006/relationships/image" Target="../media/image281.wmf"/><Relationship Id="rId7" Type="http://schemas.openxmlformats.org/officeDocument/2006/relationships/image" Target="../media/image274.wmf"/><Relationship Id="rId12" Type="http://schemas.openxmlformats.org/officeDocument/2006/relationships/oleObject" Target="../embeddings/oleObject418.bin"/><Relationship Id="rId17" Type="http://schemas.openxmlformats.org/officeDocument/2006/relationships/image" Target="../media/image279.wmf"/><Relationship Id="rId25" Type="http://schemas.openxmlformats.org/officeDocument/2006/relationships/image" Target="../media/image28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0.bin"/><Relationship Id="rId20" Type="http://schemas.openxmlformats.org/officeDocument/2006/relationships/oleObject" Target="../embeddings/oleObject422.bin"/><Relationship Id="rId29" Type="http://schemas.openxmlformats.org/officeDocument/2006/relationships/image" Target="../media/image285.wmf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415.bin"/><Relationship Id="rId11" Type="http://schemas.openxmlformats.org/officeDocument/2006/relationships/image" Target="../media/image276.wmf"/><Relationship Id="rId24" Type="http://schemas.openxmlformats.org/officeDocument/2006/relationships/oleObject" Target="../embeddings/oleObject424.bin"/><Relationship Id="rId5" Type="http://schemas.openxmlformats.org/officeDocument/2006/relationships/image" Target="../media/image273.wmf"/><Relationship Id="rId15" Type="http://schemas.openxmlformats.org/officeDocument/2006/relationships/image" Target="../media/image278.wmf"/><Relationship Id="rId23" Type="http://schemas.openxmlformats.org/officeDocument/2006/relationships/image" Target="../media/image282.wmf"/><Relationship Id="rId28" Type="http://schemas.openxmlformats.org/officeDocument/2006/relationships/oleObject" Target="../embeddings/oleObject426.bin"/><Relationship Id="rId10" Type="http://schemas.openxmlformats.org/officeDocument/2006/relationships/oleObject" Target="../embeddings/oleObject417.bin"/><Relationship Id="rId19" Type="http://schemas.openxmlformats.org/officeDocument/2006/relationships/image" Target="../media/image280.wmf"/><Relationship Id="rId4" Type="http://schemas.openxmlformats.org/officeDocument/2006/relationships/oleObject" Target="../embeddings/oleObject414.bin"/><Relationship Id="rId9" Type="http://schemas.openxmlformats.org/officeDocument/2006/relationships/image" Target="../media/image275.wmf"/><Relationship Id="rId14" Type="http://schemas.openxmlformats.org/officeDocument/2006/relationships/oleObject" Target="../embeddings/oleObject419.bin"/><Relationship Id="rId22" Type="http://schemas.openxmlformats.org/officeDocument/2006/relationships/oleObject" Target="../embeddings/oleObject423.bin"/><Relationship Id="rId27" Type="http://schemas.openxmlformats.org/officeDocument/2006/relationships/image" Target="../media/image28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27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42.bin"/><Relationship Id="rId26" Type="http://schemas.openxmlformats.org/officeDocument/2006/relationships/oleObject" Target="../embeddings/oleObject46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38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36.wmf"/><Relationship Id="rId25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29" Type="http://schemas.openxmlformats.org/officeDocument/2006/relationships/oleObject" Target="../embeddings/oleObject4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3.wmf"/><Relationship Id="rId24" Type="http://schemas.openxmlformats.org/officeDocument/2006/relationships/oleObject" Target="../embeddings/oleObject45.bin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23" Type="http://schemas.openxmlformats.org/officeDocument/2006/relationships/image" Target="../media/image39.wmf"/><Relationship Id="rId28" Type="http://schemas.openxmlformats.org/officeDocument/2006/relationships/oleObject" Target="../embeddings/oleObject48.bin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4.bin"/><Relationship Id="rId27" Type="http://schemas.openxmlformats.org/officeDocument/2006/relationships/oleObject" Target="../embeddings/oleObject47.bin"/><Relationship Id="rId30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46.wmf"/><Relationship Id="rId18" Type="http://schemas.openxmlformats.org/officeDocument/2006/relationships/image" Target="../media/image47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59.bin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54.bin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6.bin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45.wmf"/><Relationship Id="rId24" Type="http://schemas.openxmlformats.org/officeDocument/2006/relationships/image" Target="../media/image50.wmf"/><Relationship Id="rId5" Type="http://schemas.openxmlformats.org/officeDocument/2006/relationships/image" Target="../media/image42.wmf"/><Relationship Id="rId15" Type="http://schemas.openxmlformats.org/officeDocument/2006/relationships/image" Target="../media/image40.wmf"/><Relationship Id="rId23" Type="http://schemas.openxmlformats.org/officeDocument/2006/relationships/oleObject" Target="../embeddings/oleObject60.bin"/><Relationship Id="rId10" Type="http://schemas.openxmlformats.org/officeDocument/2006/relationships/oleObject" Target="../embeddings/oleObject53.bin"/><Relationship Id="rId19" Type="http://schemas.openxmlformats.org/officeDocument/2006/relationships/oleObject" Target="../embeddings/oleObject58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55.bin"/><Relationship Id="rId22" Type="http://schemas.openxmlformats.org/officeDocument/2006/relationships/image" Target="../media/image4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31470" y="4117782"/>
            <a:ext cx="64865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3333FF"/>
                </a:solidFill>
              </a:rPr>
              <a:t>Evaluation of Definite Integrals via the Residue Theorem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36923" y="831850"/>
            <a:ext cx="25193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ECE 6382 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401117" y="5999646"/>
            <a:ext cx="45448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Notes are from D. R. Wilton, Dept. of ECE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69546" y="2336155"/>
            <a:ext cx="2666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David R. Jackson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676656" y="1755130"/>
            <a:ext cx="15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Fall 2023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04202" y="3418205"/>
            <a:ext cx="6513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Notes 11</a:t>
            </a:r>
          </a:p>
        </p:txBody>
      </p:sp>
      <p:pic>
        <p:nvPicPr>
          <p:cNvPr id="30004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8418" y="268082"/>
            <a:ext cx="2504499" cy="1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23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" name="Rectangle 24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4" name="Rectangle 25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5" name="Rectangle 26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6" name="Rectangle 27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7" name="Rectangle 28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333375" y="1"/>
            <a:ext cx="8343900" cy="7429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Cauchy Principal Value Integrals</a:t>
            </a:r>
            <a:endParaRPr lang="en-US" sz="3200" b="1" dirty="0"/>
          </a:p>
        </p:txBody>
      </p:sp>
      <p:grpSp>
        <p:nvGrpSpPr>
          <p:cNvPr id="72" name="Group 71"/>
          <p:cNvGrpSpPr/>
          <p:nvPr/>
        </p:nvGrpSpPr>
        <p:grpSpPr>
          <a:xfrm>
            <a:off x="2824397" y="1013761"/>
            <a:ext cx="1728787" cy="887413"/>
            <a:chOff x="2824397" y="1043257"/>
            <a:chExt cx="1728787" cy="887413"/>
          </a:xfrm>
        </p:grpSpPr>
        <p:graphicFrame>
          <p:nvGraphicFramePr>
            <p:cNvPr id="35944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6678926"/>
                </p:ext>
              </p:extLst>
            </p:nvPr>
          </p:nvGraphicFramePr>
          <p:xfrm>
            <a:off x="2824397" y="1043257"/>
            <a:ext cx="1728787" cy="887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4" name="Equation" r:id="rId4" imgW="939600" imgH="482400" progId="Equation.DSMT4">
                    <p:embed/>
                  </p:oleObj>
                </mc:Choice>
                <mc:Fallback>
                  <p:oleObj name="Equation" r:id="rId4" imgW="939600" imgH="482400" progId="Equation.DSMT4">
                    <p:embed/>
                    <p:pic>
                      <p:nvPicPr>
                        <p:cNvPr id="0" name="Picture 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4397" y="1043257"/>
                          <a:ext cx="1728787" cy="887413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8" name="Straight Connector 47"/>
            <p:cNvCxnSpPr/>
            <p:nvPr/>
          </p:nvCxnSpPr>
          <p:spPr>
            <a:xfrm flipV="1">
              <a:off x="3313479" y="1489080"/>
              <a:ext cx="145997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 Box 23"/>
          <p:cNvSpPr txBox="1">
            <a:spLocks noChangeArrowheads="1"/>
          </p:cNvSpPr>
          <p:nvPr/>
        </p:nvSpPr>
        <p:spPr bwMode="auto">
          <a:xfrm>
            <a:off x="400503" y="2514609"/>
            <a:ext cx="5178425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2100" indent="-228600">
              <a:buFont typeface="Wingdings" pitchFamily="2" charset="2"/>
              <a:buChar char="§"/>
            </a:pPr>
            <a:r>
              <a:rPr 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 is analytic in the UHP </a:t>
            </a:r>
            <a:r>
              <a:rPr lang="en-US" u="sng" dirty="0">
                <a:solidFill>
                  <a:srgbClr val="3333FF"/>
                </a:solidFill>
              </a:rPr>
              <a:t>except</a:t>
            </a:r>
            <a:r>
              <a:rPr lang="en-US" dirty="0">
                <a:solidFill>
                  <a:srgbClr val="3333FF"/>
                </a:solidFill>
              </a:rPr>
              <a:t> for a finite number of poles.</a:t>
            </a:r>
          </a:p>
          <a:p>
            <a:pPr marL="292100" indent="-228600">
              <a:buFont typeface="Wingdings" pitchFamily="2" charset="2"/>
              <a:buChar char="§"/>
            </a:pPr>
            <a:endParaRPr lang="en-US" dirty="0">
              <a:solidFill>
                <a:srgbClr val="3333FF"/>
              </a:solidFill>
            </a:endParaRPr>
          </a:p>
          <a:p>
            <a:pPr marL="292100" indent="-228600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 is             , i.e.                         in the UHP.</a:t>
            </a:r>
            <a:endParaRPr lang="en-US" dirty="0"/>
          </a:p>
        </p:txBody>
      </p:sp>
      <p:graphicFrame>
        <p:nvGraphicFramePr>
          <p:cNvPr id="6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482851"/>
              </p:ext>
            </p:extLst>
          </p:nvPr>
        </p:nvGraphicFramePr>
        <p:xfrm>
          <a:off x="1314451" y="3363241"/>
          <a:ext cx="6540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Equation" r:id="rId6" imgW="482391" imgH="253890" progId="Equation.DSMT4">
                  <p:embed/>
                </p:oleObj>
              </mc:Choice>
              <mc:Fallback>
                <p:oleObj name="Equation" r:id="rId6" imgW="482391" imgH="253890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1" y="3363241"/>
                        <a:ext cx="65405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287276"/>
              </p:ext>
            </p:extLst>
          </p:nvPr>
        </p:nvGraphicFramePr>
        <p:xfrm>
          <a:off x="2586492" y="3328768"/>
          <a:ext cx="134778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Equation" r:id="rId8" imgW="952087" imgH="304668" progId="Equation.DSMT4">
                  <p:embed/>
                </p:oleObj>
              </mc:Choice>
              <mc:Fallback>
                <p:oleObj name="Equation" r:id="rId8" imgW="952087" imgH="304668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492" y="3328768"/>
                        <a:ext cx="1347787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413970" y="203648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Assumptions: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86150" y="3962650"/>
            <a:ext cx="4730136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Note: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If the function is analytic in the LHP except for poles, then we would close the contour in the LHP.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816930" y="1191163"/>
            <a:ext cx="3065813" cy="3362749"/>
            <a:chOff x="5816930" y="1191163"/>
            <a:chExt cx="3065813" cy="3362749"/>
          </a:xfrm>
        </p:grpSpPr>
        <p:graphicFrame>
          <p:nvGraphicFramePr>
            <p:cNvPr id="45" name="Object 10"/>
            <p:cNvGraphicFramePr>
              <a:graphicFrameLocks noChangeAspect="1"/>
            </p:cNvGraphicFramePr>
            <p:nvPr/>
          </p:nvGraphicFramePr>
          <p:xfrm>
            <a:off x="8255329" y="2410363"/>
            <a:ext cx="223837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7" name="Equation" r:id="rId10" imgW="152268" imgH="164957" progId="Equation.DSMT4">
                    <p:embed/>
                  </p:oleObj>
                </mc:Choice>
                <mc:Fallback>
                  <p:oleObj name="Equation" r:id="rId10" imgW="152268" imgH="164957" progId="Equation.DSMT4">
                    <p:embed/>
                    <p:pic>
                      <p:nvPicPr>
                        <p:cNvPr id="0" name="Picture 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5329" y="2410363"/>
                          <a:ext cx="223837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11"/>
            <p:cNvGraphicFramePr>
              <a:graphicFrameLocks noChangeAspect="1"/>
            </p:cNvGraphicFramePr>
            <p:nvPr/>
          </p:nvGraphicFramePr>
          <p:xfrm>
            <a:off x="5816930" y="2410363"/>
            <a:ext cx="390525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8" name="Equation" r:id="rId12" imgW="241091" imgH="164957" progId="Equation.DSMT4">
                    <p:embed/>
                  </p:oleObj>
                </mc:Choice>
                <mc:Fallback>
                  <p:oleObj name="Equation" r:id="rId12" imgW="241091" imgH="164957" progId="Equation.DSMT4">
                    <p:embed/>
                    <p:pic>
                      <p:nvPicPr>
                        <p:cNvPr id="0" name="Picture 1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6930" y="2410363"/>
                          <a:ext cx="390525" cy="265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Arc 12"/>
            <p:cNvSpPr>
              <a:spLocks/>
            </p:cNvSpPr>
            <p:nvPr/>
          </p:nvSpPr>
          <p:spPr bwMode="auto">
            <a:xfrm>
              <a:off x="6312230" y="1530888"/>
              <a:ext cx="1911349" cy="1000125"/>
            </a:xfrm>
            <a:custGeom>
              <a:avLst/>
              <a:gdLst>
                <a:gd name="T0" fmla="*/ 0 w 43200"/>
                <a:gd name="T1" fmla="*/ 0 h 21907"/>
                <a:gd name="T2" fmla="*/ 0 w 43200"/>
                <a:gd name="T3" fmla="*/ 0 h 21907"/>
                <a:gd name="T4" fmla="*/ 0 w 43200"/>
                <a:gd name="T5" fmla="*/ 0 h 2190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907"/>
                <a:gd name="T11" fmla="*/ 43200 w 43200"/>
                <a:gd name="T12" fmla="*/ 21907 h 21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907" fill="none" extrusionOk="0">
                  <a:moveTo>
                    <a:pt x="2" y="21906"/>
                  </a:moveTo>
                  <a:cubicBezTo>
                    <a:pt x="0" y="21804"/>
                    <a:pt x="0" y="217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907" stroke="0" extrusionOk="0">
                  <a:moveTo>
                    <a:pt x="2" y="21906"/>
                  </a:moveTo>
                  <a:cubicBezTo>
                    <a:pt x="0" y="21804"/>
                    <a:pt x="0" y="217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6310642" y="2531013"/>
              <a:ext cx="19224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 flipV="1">
              <a:off x="6299530" y="2531013"/>
              <a:ext cx="3905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rc 15"/>
            <p:cNvSpPr>
              <a:spLocks/>
            </p:cNvSpPr>
            <p:nvPr/>
          </p:nvSpPr>
          <p:spPr bwMode="auto">
            <a:xfrm flipH="1" flipV="1">
              <a:off x="6680530" y="2511963"/>
              <a:ext cx="273050" cy="149225"/>
            </a:xfrm>
            <a:custGeom>
              <a:avLst/>
              <a:gdLst>
                <a:gd name="T0" fmla="*/ 0 w 43200"/>
                <a:gd name="T1" fmla="*/ 0 h 21907"/>
                <a:gd name="T2" fmla="*/ 0 w 43200"/>
                <a:gd name="T3" fmla="*/ 0 h 21907"/>
                <a:gd name="T4" fmla="*/ 0 w 43200"/>
                <a:gd name="T5" fmla="*/ 0 h 2190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907"/>
                <a:gd name="T11" fmla="*/ 43200 w 43200"/>
                <a:gd name="T12" fmla="*/ 21907 h 21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907" fill="none" extrusionOk="0">
                  <a:moveTo>
                    <a:pt x="2" y="21906"/>
                  </a:moveTo>
                  <a:cubicBezTo>
                    <a:pt x="0" y="21804"/>
                    <a:pt x="0" y="217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907" stroke="0" extrusionOk="0">
                  <a:moveTo>
                    <a:pt x="2" y="21906"/>
                  </a:moveTo>
                  <a:cubicBezTo>
                    <a:pt x="0" y="21804"/>
                    <a:pt x="0" y="217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 flipV="1">
              <a:off x="7267905" y="1191163"/>
              <a:ext cx="0" cy="2057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 Box 21"/>
            <p:cNvSpPr txBox="1">
              <a:spLocks noChangeArrowheads="1"/>
            </p:cNvSpPr>
            <p:nvPr/>
          </p:nvSpPr>
          <p:spPr bwMode="auto">
            <a:xfrm>
              <a:off x="7182180" y="1942050"/>
              <a:ext cx="582612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7" name="Object 10"/>
            <p:cNvGraphicFramePr>
              <a:graphicFrameLocks noChangeAspect="1"/>
            </p:cNvGraphicFramePr>
            <p:nvPr/>
          </p:nvGraphicFramePr>
          <p:xfrm>
            <a:off x="6894266" y="1930670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9" name="Equation" r:id="rId14" imgW="126725" imgH="126725" progId="Equation.DSMT4">
                    <p:embed/>
                  </p:oleObj>
                </mc:Choice>
                <mc:Fallback>
                  <p:oleObj name="Equation" r:id="rId14" imgW="126725" imgH="126725" progId="Equation.DSMT4">
                    <p:embed/>
                    <p:pic>
                      <p:nvPicPr>
                        <p:cNvPr id="0" name="Picture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4266" y="1930670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10"/>
            <p:cNvGraphicFramePr>
              <a:graphicFrameLocks noChangeAspect="1"/>
            </p:cNvGraphicFramePr>
            <p:nvPr/>
          </p:nvGraphicFramePr>
          <p:xfrm>
            <a:off x="6723414" y="2430773"/>
            <a:ext cx="187325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0" name="Equation" r:id="rId16" imgW="126725" imgH="126725" progId="Equation.DSMT4">
                    <p:embed/>
                  </p:oleObj>
                </mc:Choice>
                <mc:Fallback>
                  <p:oleObj name="Equation" r:id="rId16" imgW="126725" imgH="126725" progId="Equation.DSMT4">
                    <p:embed/>
                    <p:pic>
                      <p:nvPicPr>
                        <p:cNvPr id="0" name="Picture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3414" y="2430773"/>
                          <a:ext cx="187325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6956755" y="2531775"/>
              <a:ext cx="126591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95" name="Object 10"/>
            <p:cNvGraphicFramePr>
              <a:graphicFrameLocks noChangeAspect="1"/>
            </p:cNvGraphicFramePr>
            <p:nvPr/>
          </p:nvGraphicFramePr>
          <p:xfrm>
            <a:off x="6374720" y="1392011"/>
            <a:ext cx="223837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1" name="Equation" r:id="rId17" imgW="152202" imgH="177569" progId="Equation.DSMT4">
                    <p:embed/>
                  </p:oleObj>
                </mc:Choice>
                <mc:Fallback>
                  <p:oleObj name="Equation" r:id="rId17" imgW="152202" imgH="177569" progId="Equation.DSMT4">
                    <p:embed/>
                    <p:pic>
                      <p:nvPicPr>
                        <p:cNvPr id="0" name="Picture 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4720" y="1392011"/>
                          <a:ext cx="223837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9442" name="Object 18"/>
            <p:cNvGraphicFramePr>
              <a:graphicFrameLocks noChangeAspect="1"/>
            </p:cNvGraphicFramePr>
            <p:nvPr/>
          </p:nvGraphicFramePr>
          <p:xfrm>
            <a:off x="7482796" y="2128611"/>
            <a:ext cx="187325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2" name="Equation" r:id="rId19" imgW="190500" imgH="177800" progId="Equation.DSMT4">
                    <p:embed/>
                  </p:oleObj>
                </mc:Choice>
                <mc:Fallback>
                  <p:oleObj name="Equation" r:id="rId19" imgW="190500" imgH="177800" progId="Equation.DSMT4">
                    <p:embed/>
                    <p:pic>
                      <p:nvPicPr>
                        <p:cNvPr id="0" name="Picture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2796" y="2128611"/>
                          <a:ext cx="187325" cy="182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TextBox 67"/>
            <p:cNvSpPr txBox="1"/>
            <p:nvPr/>
          </p:nvSpPr>
          <p:spPr>
            <a:xfrm>
              <a:off x="5910942" y="3722915"/>
              <a:ext cx="29718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 small semicircle of radius 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en-US" sz="1600" dirty="0">
                  <a:sym typeface="Symbol"/>
                </a:rPr>
                <a:t> is introduced at a simple pole on the real axis. We let </a:t>
              </a:r>
              <a:r>
                <a:rPr lang="en-US" sz="1600" i="1" dirty="0">
                  <a:sym typeface="Symbol"/>
                </a:rPr>
                <a:t></a:t>
              </a:r>
              <a:r>
                <a:rPr lang="en-US" sz="1600" dirty="0">
                  <a:sym typeface="Symbol"/>
                </a:rPr>
                <a:t>  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  <a:sym typeface="Symbol"/>
                </a:rPr>
                <a:t>0</a:t>
              </a:r>
              <a:r>
                <a:rPr lang="en-US" sz="1600" dirty="0">
                  <a:sym typeface="Symbol"/>
                </a:rPr>
                <a:t>.</a:t>
              </a:r>
              <a:endParaRPr lang="en-US" sz="16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V="1">
              <a:off x="6193971" y="2732314"/>
              <a:ext cx="544286" cy="88174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849087" y="5431972"/>
            <a:ext cx="7058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dirty="0">
                <a:solidFill>
                  <a:srgbClr val="3333FF"/>
                </a:solidFill>
              </a:rPr>
              <a:t> It is our choice to detour above or below the pole on the real axis.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265113" y="3163888"/>
          <a:ext cx="8297862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" name="Equation" r:id="rId4" imgW="6553080" imgH="1904760" progId="Equation.DSMT4">
                  <p:embed/>
                </p:oleObj>
              </mc:Choice>
              <mc:Fallback>
                <p:oleObj name="Equation" r:id="rId4" imgW="6553080" imgH="1904760" progId="Equation.DSMT4">
                  <p:embed/>
                  <p:pic>
                    <p:nvPicPr>
                      <p:cNvPr id="0" name="Picture 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3163888"/>
                        <a:ext cx="8297862" cy="250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Rectangle 23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" name="Rectangle 24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4" name="Rectangle 25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5" name="Rectangle 26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6" name="Rectangle 27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7" name="Rectangle 28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8" name="Rectangle 29"/>
          <p:cNvSpPr>
            <a:spLocks noChangeArrowheads="1"/>
          </p:cNvSpPr>
          <p:nvPr/>
        </p:nvSpPr>
        <p:spPr bwMode="auto">
          <a:xfrm>
            <a:off x="271690" y="2330534"/>
            <a:ext cx="38779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Consider the following integral:</a:t>
            </a:r>
            <a:r>
              <a:rPr lang="en-US" sz="1200" dirty="0">
                <a:solidFill>
                  <a:srgbClr val="3333FF"/>
                </a:solidFill>
                <a:cs typeface="Times New Roman" pitchFamily="18" charset="0"/>
              </a:rPr>
              <a:t>	</a:t>
            </a:r>
            <a:endParaRPr lang="en-US" dirty="0">
              <a:solidFill>
                <a:srgbClr val="3333FF"/>
              </a:solidFill>
            </a:endParaRPr>
          </a:p>
        </p:txBody>
      </p:sp>
      <p:graphicFrame>
        <p:nvGraphicFramePr>
          <p:cNvPr id="2052" name="Object 32"/>
          <p:cNvGraphicFramePr>
            <a:graphicFrameLocks noChangeAspect="1"/>
          </p:cNvGraphicFramePr>
          <p:nvPr/>
        </p:nvGraphicFramePr>
        <p:xfrm>
          <a:off x="2630260" y="2852738"/>
          <a:ext cx="89557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" name="Equation" r:id="rId6" imgW="748975" imgH="393529" progId="Equation.DSMT4">
                  <p:embed/>
                </p:oleObj>
              </mc:Choice>
              <mc:Fallback>
                <p:oleObj name="Equation" r:id="rId6" imgW="748975" imgH="393529" progId="Equation.DSMT4">
                  <p:embed/>
                  <p:pic>
                    <p:nvPicPr>
                      <p:cNvPr id="0" name="Picture 7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260" y="2852738"/>
                        <a:ext cx="895577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333375" y="1"/>
            <a:ext cx="8343900" cy="7429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Cauchy Principal Value Integrals</a:t>
            </a:r>
            <a:endParaRPr lang="en-US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55175" y="770161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C00FF"/>
                </a:solidFill>
                <a:cs typeface="Times New Roman" pitchFamily="18" charset="0"/>
              </a:rPr>
              <a:t>Example</a:t>
            </a:r>
            <a:endParaRPr lang="en-US" sz="2000" b="1" dirty="0">
              <a:solidFill>
                <a:srgbClr val="CC00FF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050595" y="1353457"/>
            <a:ext cx="2103438" cy="725488"/>
            <a:chOff x="1996168" y="953407"/>
            <a:chExt cx="2103438" cy="725488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1996168" y="953407"/>
            <a:ext cx="2103438" cy="725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0" name="Equation" r:id="rId8" imgW="1371600" imgH="469900" progId="Equation.DSMT4">
                    <p:embed/>
                  </p:oleObj>
                </mc:Choice>
                <mc:Fallback>
                  <p:oleObj name="Equation" r:id="rId8" imgW="1371600" imgH="469900" progId="Equation.DSMT4">
                    <p:embed/>
                    <p:pic>
                      <p:nvPicPr>
                        <p:cNvPr id="0" name="Picture 7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6168" y="953407"/>
                          <a:ext cx="2103438" cy="725488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Straight Connector 39"/>
            <p:cNvCxnSpPr/>
            <p:nvPr/>
          </p:nvCxnSpPr>
          <p:spPr>
            <a:xfrm flipV="1">
              <a:off x="2366424" y="1256179"/>
              <a:ext cx="145997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81" name="Object 4"/>
          <p:cNvGraphicFramePr>
            <a:graphicFrameLocks noChangeAspect="1"/>
          </p:cNvGraphicFramePr>
          <p:nvPr/>
        </p:nvGraphicFramePr>
        <p:xfrm>
          <a:off x="6324548" y="5930726"/>
          <a:ext cx="1404008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1" name="Equation" r:id="rId10" imgW="901309" imgH="393529" progId="Equation.DSMT4">
                  <p:embed/>
                </p:oleObj>
              </mc:Choice>
              <mc:Fallback>
                <p:oleObj name="Equation" r:id="rId10" imgW="901309" imgH="393529" progId="Equation.DSMT4">
                  <p:embed/>
                  <p:pic>
                    <p:nvPicPr>
                      <p:cNvPr id="0" name="Picture 7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548" y="5930726"/>
                        <a:ext cx="1404008" cy="6365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5460442" y="547467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Hence,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6429" y="145868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Evaluate: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701555" y="829669"/>
            <a:ext cx="4072543" cy="2303152"/>
            <a:chOff x="4708929" y="823089"/>
            <a:chExt cx="4072543" cy="2303152"/>
          </a:xfrm>
        </p:grpSpPr>
        <p:graphicFrame>
          <p:nvGraphicFramePr>
            <p:cNvPr id="39" name="Object 6"/>
            <p:cNvGraphicFramePr>
              <a:graphicFrameLocks noChangeAspect="1"/>
            </p:cNvGraphicFramePr>
            <p:nvPr/>
          </p:nvGraphicFramePr>
          <p:xfrm>
            <a:off x="7003472" y="1789877"/>
            <a:ext cx="457200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2" name="Equation" r:id="rId12" imgW="317087" imgH="164885" progId="Equation.DSMT4">
                    <p:embed/>
                  </p:oleObj>
                </mc:Choice>
                <mc:Fallback>
                  <p:oleObj name="Equation" r:id="rId12" imgW="317087" imgH="164885" progId="Equation.DSMT4">
                    <p:embed/>
                    <p:pic>
                      <p:nvPicPr>
                        <p:cNvPr id="0" name="Picture 7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3472" y="1789877"/>
                          <a:ext cx="457200" cy="234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7"/>
            <p:cNvGraphicFramePr>
              <a:graphicFrameLocks noChangeAspect="1"/>
            </p:cNvGraphicFramePr>
            <p:nvPr/>
          </p:nvGraphicFramePr>
          <p:xfrm>
            <a:off x="7003472" y="2548702"/>
            <a:ext cx="6096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3" name="Equation" r:id="rId14" imgW="406048" imgH="164957" progId="Equation.DSMT4">
                    <p:embed/>
                  </p:oleObj>
                </mc:Choice>
                <mc:Fallback>
                  <p:oleObj name="Equation" r:id="rId14" imgW="406048" imgH="164957" progId="Equation.DSMT4">
                    <p:embed/>
                    <p:pic>
                      <p:nvPicPr>
                        <p:cNvPr id="0" name="Picture 7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3472" y="2548702"/>
                          <a:ext cx="6096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8"/>
            <p:cNvGraphicFramePr>
              <a:graphicFrameLocks noChangeAspect="1"/>
            </p:cNvGraphicFramePr>
            <p:nvPr/>
          </p:nvGraphicFramePr>
          <p:xfrm>
            <a:off x="7219372" y="823089"/>
            <a:ext cx="1562100" cy="727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4" name="Equation" r:id="rId16" imgW="1040948" imgH="482391" progId="Equation.DSMT4">
                    <p:embed/>
                  </p:oleObj>
                </mc:Choice>
                <mc:Fallback>
                  <p:oleObj name="Equation" r:id="rId16" imgW="1040948" imgH="482391" progId="Equation.DSMT4">
                    <p:embed/>
                    <p:pic>
                      <p:nvPicPr>
                        <p:cNvPr id="0" name="Picture 7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9372" y="823089"/>
                          <a:ext cx="1562100" cy="727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8471677"/>
                </p:ext>
              </p:extLst>
            </p:nvPr>
          </p:nvGraphicFramePr>
          <p:xfrm>
            <a:off x="4708929" y="2582180"/>
            <a:ext cx="2100912" cy="544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5" name="Equation" r:id="rId18" imgW="1752480" imgH="457200" progId="Equation.DSMT4">
                    <p:embed/>
                  </p:oleObj>
                </mc:Choice>
                <mc:Fallback>
                  <p:oleObj name="Equation" r:id="rId18" imgW="1752480" imgH="457200" progId="Equation.DSMT4">
                    <p:embed/>
                    <p:pic>
                      <p:nvPicPr>
                        <p:cNvPr id="0" name="Picture 7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8929" y="2582180"/>
                          <a:ext cx="2100912" cy="54406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10"/>
            <p:cNvGraphicFramePr>
              <a:graphicFrameLocks noChangeAspect="1"/>
            </p:cNvGraphicFramePr>
            <p:nvPr/>
          </p:nvGraphicFramePr>
          <p:xfrm>
            <a:off x="7917872" y="2170877"/>
            <a:ext cx="223837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6" name="Equation" r:id="rId20" imgW="152268" imgH="164957" progId="Equation.DSMT4">
                    <p:embed/>
                  </p:oleObj>
                </mc:Choice>
                <mc:Fallback>
                  <p:oleObj name="Equation" r:id="rId20" imgW="152268" imgH="164957" progId="Equation.DSMT4">
                    <p:embed/>
                    <p:pic>
                      <p:nvPicPr>
                        <p:cNvPr id="0" name="Picture 7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17872" y="2170877"/>
                          <a:ext cx="223837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11"/>
            <p:cNvGraphicFramePr>
              <a:graphicFrameLocks noChangeAspect="1"/>
            </p:cNvGraphicFramePr>
            <p:nvPr/>
          </p:nvGraphicFramePr>
          <p:xfrm>
            <a:off x="5479473" y="2170877"/>
            <a:ext cx="390525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7" name="Equation" r:id="rId22" imgW="241091" imgH="164957" progId="Equation.DSMT4">
                    <p:embed/>
                  </p:oleObj>
                </mc:Choice>
                <mc:Fallback>
                  <p:oleObj name="Equation" r:id="rId22" imgW="241091" imgH="164957" progId="Equation.DSMT4">
                    <p:embed/>
                    <p:pic>
                      <p:nvPicPr>
                        <p:cNvPr id="0" name="Picture 7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9473" y="2170877"/>
                          <a:ext cx="390525" cy="265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Arc 12"/>
            <p:cNvSpPr>
              <a:spLocks/>
            </p:cNvSpPr>
            <p:nvPr/>
          </p:nvSpPr>
          <p:spPr bwMode="auto">
            <a:xfrm>
              <a:off x="5974773" y="1291402"/>
              <a:ext cx="1911349" cy="1000125"/>
            </a:xfrm>
            <a:custGeom>
              <a:avLst/>
              <a:gdLst>
                <a:gd name="T0" fmla="*/ 0 w 43200"/>
                <a:gd name="T1" fmla="*/ 0 h 21907"/>
                <a:gd name="T2" fmla="*/ 0 w 43200"/>
                <a:gd name="T3" fmla="*/ 0 h 21907"/>
                <a:gd name="T4" fmla="*/ 0 w 43200"/>
                <a:gd name="T5" fmla="*/ 0 h 2190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907"/>
                <a:gd name="T11" fmla="*/ 43200 w 43200"/>
                <a:gd name="T12" fmla="*/ 21907 h 21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907" fill="none" extrusionOk="0">
                  <a:moveTo>
                    <a:pt x="2" y="21906"/>
                  </a:moveTo>
                  <a:cubicBezTo>
                    <a:pt x="0" y="21804"/>
                    <a:pt x="0" y="217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907" stroke="0" extrusionOk="0">
                  <a:moveTo>
                    <a:pt x="2" y="21906"/>
                  </a:moveTo>
                  <a:cubicBezTo>
                    <a:pt x="0" y="21804"/>
                    <a:pt x="0" y="217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5973185" y="2291527"/>
              <a:ext cx="19224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 flipV="1">
              <a:off x="5962073" y="2291527"/>
              <a:ext cx="3905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rc 15"/>
            <p:cNvSpPr>
              <a:spLocks/>
            </p:cNvSpPr>
            <p:nvPr/>
          </p:nvSpPr>
          <p:spPr bwMode="auto">
            <a:xfrm flipH="1" flipV="1">
              <a:off x="6343073" y="2272477"/>
              <a:ext cx="273050" cy="149225"/>
            </a:xfrm>
            <a:custGeom>
              <a:avLst/>
              <a:gdLst>
                <a:gd name="T0" fmla="*/ 0 w 43200"/>
                <a:gd name="T1" fmla="*/ 0 h 21907"/>
                <a:gd name="T2" fmla="*/ 0 w 43200"/>
                <a:gd name="T3" fmla="*/ 0 h 21907"/>
                <a:gd name="T4" fmla="*/ 0 w 43200"/>
                <a:gd name="T5" fmla="*/ 0 h 2190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907"/>
                <a:gd name="T11" fmla="*/ 43200 w 43200"/>
                <a:gd name="T12" fmla="*/ 21907 h 21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907" fill="none" extrusionOk="0">
                  <a:moveTo>
                    <a:pt x="2" y="21906"/>
                  </a:moveTo>
                  <a:cubicBezTo>
                    <a:pt x="0" y="21804"/>
                    <a:pt x="0" y="217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907" stroke="0" extrusionOk="0">
                  <a:moveTo>
                    <a:pt x="2" y="21906"/>
                  </a:moveTo>
                  <a:cubicBezTo>
                    <a:pt x="0" y="21804"/>
                    <a:pt x="0" y="217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 flipV="1">
              <a:off x="6930448" y="951677"/>
              <a:ext cx="0" cy="2057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 Box 21"/>
            <p:cNvSpPr txBox="1">
              <a:spLocks noChangeArrowheads="1"/>
            </p:cNvSpPr>
            <p:nvPr/>
          </p:nvSpPr>
          <p:spPr bwMode="auto">
            <a:xfrm>
              <a:off x="6844723" y="1702564"/>
              <a:ext cx="582612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5" name="Object 32"/>
            <p:cNvGraphicFramePr>
              <a:graphicFrameLocks noChangeAspect="1"/>
            </p:cNvGraphicFramePr>
            <p:nvPr/>
          </p:nvGraphicFramePr>
          <p:xfrm>
            <a:off x="6155748" y="2005777"/>
            <a:ext cx="62865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8" name="Equation" r:id="rId24" imgW="418918" imgH="165028" progId="Equation.DSMT4">
                    <p:embed/>
                  </p:oleObj>
                </mc:Choice>
                <mc:Fallback>
                  <p:oleObj name="Equation" r:id="rId24" imgW="418918" imgH="165028" progId="Equation.DSMT4">
                    <p:embed/>
                    <p:pic>
                      <p:nvPicPr>
                        <p:cNvPr id="0" name="Picture 7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5748" y="2005777"/>
                          <a:ext cx="62865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10"/>
            <p:cNvGraphicFramePr>
              <a:graphicFrameLocks noChangeAspect="1"/>
            </p:cNvGraphicFramePr>
            <p:nvPr/>
          </p:nvGraphicFramePr>
          <p:xfrm>
            <a:off x="6852703" y="2611521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9" name="Equation" r:id="rId26" imgW="126725" imgH="126725" progId="Equation.DSMT4">
                    <p:embed/>
                  </p:oleObj>
                </mc:Choice>
                <mc:Fallback>
                  <p:oleObj name="Equation" r:id="rId26" imgW="126725" imgH="126725" progId="Equation.DSMT4">
                    <p:embed/>
                    <p:pic>
                      <p:nvPicPr>
                        <p:cNvPr id="0" name="Picture 7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2703" y="2611521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10"/>
            <p:cNvGraphicFramePr>
              <a:graphicFrameLocks noChangeAspect="1"/>
            </p:cNvGraphicFramePr>
            <p:nvPr/>
          </p:nvGraphicFramePr>
          <p:xfrm>
            <a:off x="6850723" y="1647641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80" name="Equation" r:id="rId28" imgW="126725" imgH="126725" progId="Equation.DSMT4">
                    <p:embed/>
                  </p:oleObj>
                </mc:Choice>
                <mc:Fallback>
                  <p:oleObj name="Equation" r:id="rId28" imgW="126725" imgH="126725" progId="Equation.DSMT4">
                    <p:embed/>
                    <p:pic>
                      <p:nvPicPr>
                        <p:cNvPr id="0" name="Picture 7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0723" y="1647641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10"/>
            <p:cNvGraphicFramePr>
              <a:graphicFrameLocks noChangeAspect="1"/>
            </p:cNvGraphicFramePr>
            <p:nvPr/>
          </p:nvGraphicFramePr>
          <p:xfrm>
            <a:off x="6385957" y="2191287"/>
            <a:ext cx="187325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81" name="Equation" r:id="rId29" imgW="126725" imgH="126725" progId="Equation.DSMT4">
                    <p:embed/>
                  </p:oleObj>
                </mc:Choice>
                <mc:Fallback>
                  <p:oleObj name="Equation" r:id="rId29" imgW="126725" imgH="126725" progId="Equation.DSMT4">
                    <p:embed/>
                    <p:pic>
                      <p:nvPicPr>
                        <p:cNvPr id="0" name="Picture 7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5957" y="2191287"/>
                          <a:ext cx="187325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6619298" y="2292289"/>
              <a:ext cx="126591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95" name="Object 10"/>
            <p:cNvGraphicFramePr>
              <a:graphicFrameLocks noChangeAspect="1"/>
            </p:cNvGraphicFramePr>
            <p:nvPr/>
          </p:nvGraphicFramePr>
          <p:xfrm>
            <a:off x="6037263" y="1152525"/>
            <a:ext cx="223837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82" name="Equation" r:id="rId30" imgW="152202" imgH="177569" progId="Equation.DSMT4">
                    <p:embed/>
                  </p:oleObj>
                </mc:Choice>
                <mc:Fallback>
                  <p:oleObj name="Equation" r:id="rId30" imgW="152202" imgH="177569" progId="Equation.DSMT4">
                    <p:embed/>
                    <p:pic>
                      <p:nvPicPr>
                        <p:cNvPr id="0" name="Picture 7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7263" y="1152525"/>
                          <a:ext cx="223837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TextBox 59"/>
          <p:cNvSpPr txBox="1"/>
          <p:nvPr/>
        </p:nvSpPr>
        <p:spPr>
          <a:xfrm>
            <a:off x="1785257" y="5906424"/>
            <a:ext cx="349431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We could have also used the formula from Notes 10 for going halfway around a simple pole on a small semicircle (the residue at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1200" dirty="0"/>
              <a:t>is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1200" dirty="0"/>
              <a:t>).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3778181" y="5385919"/>
            <a:ext cx="0" cy="4521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768350" y="3367088"/>
          <a:ext cx="7580313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2" name="Equation" r:id="rId4" imgW="5880100" imgH="1117600" progId="Equation.DSMT4">
                  <p:embed/>
                </p:oleObj>
              </mc:Choice>
              <mc:Fallback>
                <p:oleObj name="Equation" r:id="rId4" imgW="5880100" imgH="1117600" progId="Equation.DSMT4">
                  <p:embed/>
                  <p:pic>
                    <p:nvPicPr>
                      <p:cNvPr id="0" name="Picture 7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3367088"/>
                        <a:ext cx="7580313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Rectangle 23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" name="Rectangle 24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4" name="Rectangle 25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5" name="Rectangle 26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6" name="Rectangle 27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7" name="Rectangle 28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8" name="Rectangle 29"/>
          <p:cNvSpPr>
            <a:spLocks noChangeArrowheads="1"/>
          </p:cNvSpPr>
          <p:nvPr/>
        </p:nvSpPr>
        <p:spPr bwMode="auto">
          <a:xfrm>
            <a:off x="662215" y="2247402"/>
            <a:ext cx="38716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Next, evaluate the integral </a:t>
            </a:r>
            <a:r>
              <a:rPr lang="en-US" sz="2000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 using the </a:t>
            </a:r>
            <a:r>
              <a:rPr lang="en-US" sz="2000" u="sng" dirty="0">
                <a:solidFill>
                  <a:srgbClr val="3333FF"/>
                </a:solidFill>
                <a:cs typeface="Times New Roman" pitchFamily="18" charset="0"/>
              </a:rPr>
              <a:t>residue theorem</a:t>
            </a:r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: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971675" y="1058182"/>
            <a:ext cx="2103438" cy="725488"/>
            <a:chOff x="1996168" y="953407"/>
            <a:chExt cx="2103438" cy="725488"/>
          </a:xfrm>
        </p:grpSpPr>
        <p:graphicFrame>
          <p:nvGraphicFramePr>
            <p:cNvPr id="38" name="Object 3"/>
            <p:cNvGraphicFramePr>
              <a:graphicFrameLocks noChangeAspect="1"/>
            </p:cNvGraphicFramePr>
            <p:nvPr/>
          </p:nvGraphicFramePr>
          <p:xfrm>
            <a:off x="1996168" y="953407"/>
            <a:ext cx="2103438" cy="725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3" name="Equation" r:id="rId6" imgW="1371600" imgH="469900" progId="Equation.DSMT4">
                    <p:embed/>
                  </p:oleObj>
                </mc:Choice>
                <mc:Fallback>
                  <p:oleObj name="Equation" r:id="rId6" imgW="1371600" imgH="469900" progId="Equation.DSMT4">
                    <p:embed/>
                    <p:pic>
                      <p:nvPicPr>
                        <p:cNvPr id="0" name="Picture 7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6168" y="953407"/>
                          <a:ext cx="2103438" cy="725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Straight Connector 38"/>
            <p:cNvCxnSpPr/>
            <p:nvPr/>
          </p:nvCxnSpPr>
          <p:spPr>
            <a:xfrm flipV="1">
              <a:off x="2366424" y="1256179"/>
              <a:ext cx="145997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9405" name="Object 4"/>
          <p:cNvGraphicFramePr>
            <a:graphicFrameLocks noChangeAspect="1"/>
          </p:cNvGraphicFramePr>
          <p:nvPr/>
        </p:nvGraphicFramePr>
        <p:xfrm>
          <a:off x="6463620" y="5595714"/>
          <a:ext cx="779462" cy="761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4" name="Equation" r:id="rId8" imgW="418918" imgH="393529" progId="Equation.DSMT4">
                  <p:embed/>
                </p:oleObj>
              </mc:Choice>
              <mc:Fallback>
                <p:oleObj name="Equation" r:id="rId8" imgW="418918" imgH="393529" progId="Equation.DSMT4">
                  <p:embed/>
                  <p:pic>
                    <p:nvPicPr>
                      <p:cNvPr id="0" name="Picture 7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3620" y="5595714"/>
                        <a:ext cx="779462" cy="761122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993452" y="515809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Hence:</a:t>
            </a:r>
          </a:p>
        </p:txBody>
      </p:sp>
      <p:sp>
        <p:nvSpPr>
          <p:cNvPr id="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7429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Cauchy Principal Value Integrals (cont.)</a:t>
            </a:r>
            <a:endParaRPr lang="en-US" sz="3200" b="1" dirty="0"/>
          </a:p>
        </p:txBody>
      </p:sp>
      <p:graphicFrame>
        <p:nvGraphicFramePr>
          <p:cNvPr id="594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283356"/>
              </p:ext>
            </p:extLst>
          </p:nvPr>
        </p:nvGraphicFramePr>
        <p:xfrm>
          <a:off x="1285971" y="5635720"/>
          <a:ext cx="1336043" cy="629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5" name="Equation" r:id="rId10" imgW="952087" imgH="431613" progId="Equation.DSMT4">
                  <p:embed/>
                </p:oleObj>
              </mc:Choice>
              <mc:Fallback>
                <p:oleObj name="Equation" r:id="rId10" imgW="952087" imgH="431613" progId="Equation.DSMT4">
                  <p:embed/>
                  <p:pic>
                    <p:nvPicPr>
                      <p:cNvPr id="0" name="Picture 7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971" y="5635720"/>
                        <a:ext cx="1336043" cy="62913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248016"/>
              </p:ext>
            </p:extLst>
          </p:nvPr>
        </p:nvGraphicFramePr>
        <p:xfrm>
          <a:off x="3608388" y="5638800"/>
          <a:ext cx="1112837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6" name="Equation" r:id="rId12" imgW="812520" imgH="393480" progId="Equation.DSMT4">
                  <p:embed/>
                </p:oleObj>
              </mc:Choice>
              <mc:Fallback>
                <p:oleObj name="Equation" r:id="rId12" imgW="812520" imgH="393480" progId="Equation.DSMT4">
                  <p:embed/>
                  <p:pic>
                    <p:nvPicPr>
                      <p:cNvPr id="0" name="Picture 7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5638800"/>
                        <a:ext cx="1112837" cy="5603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335977" y="516292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Recall: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54752" y="517442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Thus: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5139748" y="823089"/>
            <a:ext cx="3641724" cy="2376488"/>
            <a:chOff x="5139748" y="823089"/>
            <a:chExt cx="3641724" cy="2376488"/>
          </a:xfrm>
        </p:grpSpPr>
        <p:graphicFrame>
          <p:nvGraphicFramePr>
            <p:cNvPr id="63" name="Object 6"/>
            <p:cNvGraphicFramePr>
              <a:graphicFrameLocks noChangeAspect="1"/>
            </p:cNvGraphicFramePr>
            <p:nvPr/>
          </p:nvGraphicFramePr>
          <p:xfrm>
            <a:off x="7003472" y="1789877"/>
            <a:ext cx="457200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7" name="Equation" r:id="rId14" imgW="317087" imgH="164885" progId="Equation.DSMT4">
                    <p:embed/>
                  </p:oleObj>
                </mc:Choice>
                <mc:Fallback>
                  <p:oleObj name="Equation" r:id="rId14" imgW="317087" imgH="164885" progId="Equation.DSMT4">
                    <p:embed/>
                    <p:pic>
                      <p:nvPicPr>
                        <p:cNvPr id="0" name="Picture 7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3472" y="1789877"/>
                          <a:ext cx="457200" cy="234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7"/>
            <p:cNvGraphicFramePr>
              <a:graphicFrameLocks noChangeAspect="1"/>
            </p:cNvGraphicFramePr>
            <p:nvPr/>
          </p:nvGraphicFramePr>
          <p:xfrm>
            <a:off x="7003472" y="2548702"/>
            <a:ext cx="6096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8" name="Equation" r:id="rId16" imgW="406048" imgH="164957" progId="Equation.DSMT4">
                    <p:embed/>
                  </p:oleObj>
                </mc:Choice>
                <mc:Fallback>
                  <p:oleObj name="Equation" r:id="rId16" imgW="406048" imgH="164957" progId="Equation.DSMT4">
                    <p:embed/>
                    <p:pic>
                      <p:nvPicPr>
                        <p:cNvPr id="0" name="Picture 7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3472" y="2548702"/>
                          <a:ext cx="6096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8"/>
            <p:cNvGraphicFramePr>
              <a:graphicFrameLocks noChangeAspect="1"/>
            </p:cNvGraphicFramePr>
            <p:nvPr/>
          </p:nvGraphicFramePr>
          <p:xfrm>
            <a:off x="7219372" y="823089"/>
            <a:ext cx="1562100" cy="727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9" name="Equation" r:id="rId18" imgW="1040948" imgH="482391" progId="Equation.DSMT4">
                    <p:embed/>
                  </p:oleObj>
                </mc:Choice>
                <mc:Fallback>
                  <p:oleObj name="Equation" r:id="rId18" imgW="1040948" imgH="482391" progId="Equation.DSMT4">
                    <p:embed/>
                    <p:pic>
                      <p:nvPicPr>
                        <p:cNvPr id="0" name="Picture 7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9372" y="823089"/>
                          <a:ext cx="1562100" cy="727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9"/>
            <p:cNvGraphicFramePr>
              <a:graphicFrameLocks noChangeAspect="1"/>
            </p:cNvGraphicFramePr>
            <p:nvPr/>
          </p:nvGraphicFramePr>
          <p:xfrm>
            <a:off x="5139748" y="2580452"/>
            <a:ext cx="1541462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0" name="Equation" r:id="rId20" imgW="1130300" imgH="457200" progId="Equation.DSMT4">
                    <p:embed/>
                  </p:oleObj>
                </mc:Choice>
                <mc:Fallback>
                  <p:oleObj name="Equation" r:id="rId20" imgW="1130300" imgH="457200" progId="Equation.DSMT4">
                    <p:embed/>
                    <p:pic>
                      <p:nvPicPr>
                        <p:cNvPr id="0" name="Picture 7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9748" y="2580452"/>
                          <a:ext cx="1541462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10"/>
            <p:cNvGraphicFramePr>
              <a:graphicFrameLocks noChangeAspect="1"/>
            </p:cNvGraphicFramePr>
            <p:nvPr/>
          </p:nvGraphicFramePr>
          <p:xfrm>
            <a:off x="7917872" y="2170877"/>
            <a:ext cx="223837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1" name="Equation" r:id="rId22" imgW="152268" imgH="164957" progId="Equation.DSMT4">
                    <p:embed/>
                  </p:oleObj>
                </mc:Choice>
                <mc:Fallback>
                  <p:oleObj name="Equation" r:id="rId22" imgW="152268" imgH="164957" progId="Equation.DSMT4">
                    <p:embed/>
                    <p:pic>
                      <p:nvPicPr>
                        <p:cNvPr id="0" name="Picture 7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17872" y="2170877"/>
                          <a:ext cx="223837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11"/>
            <p:cNvGraphicFramePr>
              <a:graphicFrameLocks noChangeAspect="1"/>
            </p:cNvGraphicFramePr>
            <p:nvPr/>
          </p:nvGraphicFramePr>
          <p:xfrm>
            <a:off x="5479473" y="2170877"/>
            <a:ext cx="390525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2" name="Equation" r:id="rId24" imgW="241091" imgH="164957" progId="Equation.DSMT4">
                    <p:embed/>
                  </p:oleObj>
                </mc:Choice>
                <mc:Fallback>
                  <p:oleObj name="Equation" r:id="rId24" imgW="241091" imgH="164957" progId="Equation.DSMT4">
                    <p:embed/>
                    <p:pic>
                      <p:nvPicPr>
                        <p:cNvPr id="0" name="Picture 7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9473" y="2170877"/>
                          <a:ext cx="390525" cy="265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" name="Arc 12"/>
            <p:cNvSpPr>
              <a:spLocks/>
            </p:cNvSpPr>
            <p:nvPr/>
          </p:nvSpPr>
          <p:spPr bwMode="auto">
            <a:xfrm>
              <a:off x="5974773" y="1291402"/>
              <a:ext cx="1911349" cy="1000125"/>
            </a:xfrm>
            <a:custGeom>
              <a:avLst/>
              <a:gdLst>
                <a:gd name="T0" fmla="*/ 0 w 43200"/>
                <a:gd name="T1" fmla="*/ 0 h 21907"/>
                <a:gd name="T2" fmla="*/ 0 w 43200"/>
                <a:gd name="T3" fmla="*/ 0 h 21907"/>
                <a:gd name="T4" fmla="*/ 0 w 43200"/>
                <a:gd name="T5" fmla="*/ 0 h 2190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907"/>
                <a:gd name="T11" fmla="*/ 43200 w 43200"/>
                <a:gd name="T12" fmla="*/ 21907 h 21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907" fill="none" extrusionOk="0">
                  <a:moveTo>
                    <a:pt x="2" y="21906"/>
                  </a:moveTo>
                  <a:cubicBezTo>
                    <a:pt x="0" y="21804"/>
                    <a:pt x="0" y="217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907" stroke="0" extrusionOk="0">
                  <a:moveTo>
                    <a:pt x="2" y="21906"/>
                  </a:moveTo>
                  <a:cubicBezTo>
                    <a:pt x="0" y="21804"/>
                    <a:pt x="0" y="217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3"/>
            <p:cNvSpPr>
              <a:spLocks noChangeShapeType="1"/>
            </p:cNvSpPr>
            <p:nvPr/>
          </p:nvSpPr>
          <p:spPr bwMode="auto">
            <a:xfrm>
              <a:off x="5973185" y="2291527"/>
              <a:ext cx="19224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4"/>
            <p:cNvSpPr>
              <a:spLocks noChangeShapeType="1"/>
            </p:cNvSpPr>
            <p:nvPr/>
          </p:nvSpPr>
          <p:spPr bwMode="auto">
            <a:xfrm flipV="1">
              <a:off x="5962073" y="2291527"/>
              <a:ext cx="3905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Arc 15"/>
            <p:cNvSpPr>
              <a:spLocks/>
            </p:cNvSpPr>
            <p:nvPr/>
          </p:nvSpPr>
          <p:spPr bwMode="auto">
            <a:xfrm flipH="1" flipV="1">
              <a:off x="6343073" y="2272477"/>
              <a:ext cx="273050" cy="149225"/>
            </a:xfrm>
            <a:custGeom>
              <a:avLst/>
              <a:gdLst>
                <a:gd name="T0" fmla="*/ 0 w 43200"/>
                <a:gd name="T1" fmla="*/ 0 h 21907"/>
                <a:gd name="T2" fmla="*/ 0 w 43200"/>
                <a:gd name="T3" fmla="*/ 0 h 21907"/>
                <a:gd name="T4" fmla="*/ 0 w 43200"/>
                <a:gd name="T5" fmla="*/ 0 h 2190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907"/>
                <a:gd name="T11" fmla="*/ 43200 w 43200"/>
                <a:gd name="T12" fmla="*/ 21907 h 21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907" fill="none" extrusionOk="0">
                  <a:moveTo>
                    <a:pt x="2" y="21906"/>
                  </a:moveTo>
                  <a:cubicBezTo>
                    <a:pt x="0" y="21804"/>
                    <a:pt x="0" y="217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907" stroke="0" extrusionOk="0">
                  <a:moveTo>
                    <a:pt x="2" y="21906"/>
                  </a:moveTo>
                  <a:cubicBezTo>
                    <a:pt x="0" y="21804"/>
                    <a:pt x="0" y="217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8"/>
            <p:cNvSpPr>
              <a:spLocks noChangeShapeType="1"/>
            </p:cNvSpPr>
            <p:nvPr/>
          </p:nvSpPr>
          <p:spPr bwMode="auto">
            <a:xfrm flipV="1">
              <a:off x="6930448" y="951677"/>
              <a:ext cx="0" cy="2057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6844723" y="1702564"/>
              <a:ext cx="582612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5" name="Object 32"/>
            <p:cNvGraphicFramePr>
              <a:graphicFrameLocks noChangeAspect="1"/>
            </p:cNvGraphicFramePr>
            <p:nvPr/>
          </p:nvGraphicFramePr>
          <p:xfrm>
            <a:off x="6155748" y="2005777"/>
            <a:ext cx="62865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3" name="Equation" r:id="rId26" imgW="418918" imgH="165028" progId="Equation.DSMT4">
                    <p:embed/>
                  </p:oleObj>
                </mc:Choice>
                <mc:Fallback>
                  <p:oleObj name="Equation" r:id="rId26" imgW="418918" imgH="165028" progId="Equation.DSMT4">
                    <p:embed/>
                    <p:pic>
                      <p:nvPicPr>
                        <p:cNvPr id="0" name="Picture 7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5748" y="2005777"/>
                          <a:ext cx="62865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10"/>
            <p:cNvGraphicFramePr>
              <a:graphicFrameLocks noChangeAspect="1"/>
            </p:cNvGraphicFramePr>
            <p:nvPr/>
          </p:nvGraphicFramePr>
          <p:xfrm>
            <a:off x="6852703" y="2611521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4" name="Equation" r:id="rId28" imgW="126725" imgH="126725" progId="Equation.DSMT4">
                    <p:embed/>
                  </p:oleObj>
                </mc:Choice>
                <mc:Fallback>
                  <p:oleObj name="Equation" r:id="rId28" imgW="126725" imgH="126725" progId="Equation.DSMT4">
                    <p:embed/>
                    <p:pic>
                      <p:nvPicPr>
                        <p:cNvPr id="0" name="Picture 7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2703" y="2611521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10"/>
            <p:cNvGraphicFramePr>
              <a:graphicFrameLocks noChangeAspect="1"/>
            </p:cNvGraphicFramePr>
            <p:nvPr/>
          </p:nvGraphicFramePr>
          <p:xfrm>
            <a:off x="6850723" y="1647641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5" name="Equation" r:id="rId30" imgW="126725" imgH="126725" progId="Equation.DSMT4">
                    <p:embed/>
                  </p:oleObj>
                </mc:Choice>
                <mc:Fallback>
                  <p:oleObj name="Equation" r:id="rId30" imgW="126725" imgH="126725" progId="Equation.DSMT4">
                    <p:embed/>
                    <p:pic>
                      <p:nvPicPr>
                        <p:cNvPr id="0" name="Picture 7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0723" y="1647641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10"/>
            <p:cNvGraphicFramePr>
              <a:graphicFrameLocks noChangeAspect="1"/>
            </p:cNvGraphicFramePr>
            <p:nvPr/>
          </p:nvGraphicFramePr>
          <p:xfrm>
            <a:off x="6385957" y="2191287"/>
            <a:ext cx="187325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6" name="Equation" r:id="rId31" imgW="126725" imgH="126725" progId="Equation.DSMT4">
                    <p:embed/>
                  </p:oleObj>
                </mc:Choice>
                <mc:Fallback>
                  <p:oleObj name="Equation" r:id="rId31" imgW="126725" imgH="126725" progId="Equation.DSMT4">
                    <p:embed/>
                    <p:pic>
                      <p:nvPicPr>
                        <p:cNvPr id="0" name="Picture 7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5957" y="2191287"/>
                          <a:ext cx="187325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" name="Line 16"/>
            <p:cNvSpPr>
              <a:spLocks noChangeShapeType="1"/>
            </p:cNvSpPr>
            <p:nvPr/>
          </p:nvSpPr>
          <p:spPr bwMode="auto">
            <a:xfrm>
              <a:off x="6619298" y="2292289"/>
              <a:ext cx="126591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0" name="Object 10"/>
            <p:cNvGraphicFramePr>
              <a:graphicFrameLocks noChangeAspect="1"/>
            </p:cNvGraphicFramePr>
            <p:nvPr/>
          </p:nvGraphicFramePr>
          <p:xfrm>
            <a:off x="6037263" y="1152525"/>
            <a:ext cx="223837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7" name="Equation" r:id="rId32" imgW="152202" imgH="177569" progId="Equation.DSMT4">
                    <p:embed/>
                  </p:oleObj>
                </mc:Choice>
                <mc:Fallback>
                  <p:oleObj name="Equation" r:id="rId32" imgW="152202" imgH="177569" progId="Equation.DSMT4">
                    <p:embed/>
                    <p:pic>
                      <p:nvPicPr>
                        <p:cNvPr id="0" name="Picture 7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7263" y="1152525"/>
                          <a:ext cx="223837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Text Box 82"/>
          <p:cNvSpPr txBox="1">
            <a:spLocks noChangeArrowheads="1"/>
          </p:cNvSpPr>
          <p:nvPr/>
        </p:nvSpPr>
        <p:spPr bwMode="auto">
          <a:xfrm>
            <a:off x="493713" y="4746625"/>
            <a:ext cx="6073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FF"/>
                </a:solidFill>
              </a:rPr>
              <a:t>Choosing the contour shown, the contribution from the semicircular arc vanishes as </a:t>
            </a:r>
            <a:r>
              <a:rPr 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  <a:sym typeface="Symbol"/>
              </a:rPr>
              <a:t>  </a:t>
            </a:r>
            <a:r>
              <a:rPr lang="en-US" dirty="0">
                <a:solidFill>
                  <a:srgbClr val="3333FF"/>
                </a:solidFill>
              </a:rPr>
              <a:t>by </a:t>
            </a:r>
            <a:r>
              <a:rPr lang="en-US" b="1" i="1" dirty="0">
                <a:solidFill>
                  <a:srgbClr val="3333FF"/>
                </a:solidFill>
              </a:rPr>
              <a:t>Jordan’s lemma</a:t>
            </a:r>
            <a:r>
              <a:rPr lang="en-US" dirty="0">
                <a:solidFill>
                  <a:srgbClr val="3333FF"/>
                </a:solidFill>
              </a:rPr>
              <a:t>.</a:t>
            </a:r>
            <a:r>
              <a:rPr lang="en-US" b="1" i="1" dirty="0">
                <a:solidFill>
                  <a:srgbClr val="3333FF"/>
                </a:solidFill>
              </a:rPr>
              <a:t>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32173" y="0"/>
            <a:ext cx="5340656" cy="7715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Fourier Integrals</a:t>
            </a:r>
            <a:endParaRPr lang="en-US" sz="3600" b="1" dirty="0"/>
          </a:p>
        </p:txBody>
      </p:sp>
      <p:sp>
        <p:nvSpPr>
          <p:cNvPr id="13330" name="Rectangle 3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Rectangle 4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2" name="Rectangle 5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3" name="Rectangle 6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4" name="Rectangle 7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5" name="Rectangle 8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8" name="Rectangle 22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9" name="Rectangle 2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742026"/>
              </p:ext>
            </p:extLst>
          </p:nvPr>
        </p:nvGraphicFramePr>
        <p:xfrm>
          <a:off x="2967201" y="815915"/>
          <a:ext cx="22828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" name="Equation" r:id="rId4" imgW="1155600" imgH="482400" progId="Equation.DSMT4">
                  <p:embed/>
                </p:oleObj>
              </mc:Choice>
              <mc:Fallback>
                <p:oleObj name="Equation" r:id="rId4" imgW="1155600" imgH="482400" progId="Equation.DSMT4">
                  <p:embed/>
                  <p:pic>
                    <p:nvPicPr>
                      <p:cNvPr id="0" name="Picture 5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201" y="815915"/>
                        <a:ext cx="2282825" cy="9556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0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42" name="Text Box 29"/>
          <p:cNvSpPr txBox="1">
            <a:spLocks noChangeArrowheads="1"/>
          </p:cNvSpPr>
          <p:nvPr/>
        </p:nvSpPr>
        <p:spPr bwMode="auto">
          <a:xfrm>
            <a:off x="404813" y="3130550"/>
            <a:ext cx="53578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>
                <a:solidFill>
                  <a:srgbClr val="3333FF"/>
                </a:solidFill>
              </a:rPr>
              <a:t>  is analytic in the UHP </a:t>
            </a:r>
            <a:r>
              <a:rPr lang="en-US" u="sng" dirty="0">
                <a:solidFill>
                  <a:srgbClr val="3333FF"/>
                </a:solidFill>
              </a:rPr>
              <a:t>except</a:t>
            </a:r>
            <a:r>
              <a:rPr lang="en-US" dirty="0">
                <a:solidFill>
                  <a:srgbClr val="3333FF"/>
                </a:solidFill>
              </a:rPr>
              <a:t> for a finite number of poles (can easily be extended to handle poles on the real axis via PV integrals),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rgbClr val="3333FF"/>
                </a:solidFill>
              </a:rPr>
              <a:t>                                                               </a:t>
            </a:r>
          </a:p>
        </p:txBody>
      </p:sp>
      <p:graphicFrame>
        <p:nvGraphicFramePr>
          <p:cNvPr id="13315" name="Object 32"/>
          <p:cNvGraphicFramePr>
            <a:graphicFrameLocks noChangeAspect="1"/>
          </p:cNvGraphicFramePr>
          <p:nvPr/>
        </p:nvGraphicFramePr>
        <p:xfrm>
          <a:off x="758825" y="4110038"/>
          <a:ext cx="38401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Equation" r:id="rId6" imgW="2413000" imgH="279400" progId="Equation.DSMT4">
                  <p:embed/>
                </p:oleObj>
              </mc:Choice>
              <mc:Fallback>
                <p:oleObj name="Equation" r:id="rId6" imgW="2413000" imgH="279400" progId="Equation.DSMT4">
                  <p:embed/>
                  <p:pic>
                    <p:nvPicPr>
                      <p:cNvPr id="0" name="Picture 5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4110038"/>
                        <a:ext cx="3840163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4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45" name="Rectangle 8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46" name="Rectangle 91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9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279616"/>
              </p:ext>
            </p:extLst>
          </p:nvPr>
        </p:nvGraphicFramePr>
        <p:xfrm>
          <a:off x="568325" y="2036763"/>
          <a:ext cx="4267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" name="Equation" r:id="rId8" imgW="2438280" imgH="203040" progId="Equation.DSMT4">
                  <p:embed/>
                </p:oleObj>
              </mc:Choice>
              <mc:Fallback>
                <p:oleObj name="Equation" r:id="rId8" imgW="2438280" imgH="203040" progId="Equation.DSMT4">
                  <p:embed/>
                  <p:pic>
                    <p:nvPicPr>
                      <p:cNvPr id="0" name="Picture 5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2036763"/>
                        <a:ext cx="4267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7E982-85A0-443C-ABD7-BC1393FFE1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14325" y="268605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Assumptions:</a:t>
            </a:r>
          </a:p>
        </p:txBody>
      </p:sp>
      <p:pic>
        <p:nvPicPr>
          <p:cNvPr id="64" name="Picture 60" descr="Fouri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98536" y="3964786"/>
            <a:ext cx="1577975" cy="192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1562842" y="5536499"/>
            <a:ext cx="344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(See next slide.)</a:t>
            </a:r>
          </a:p>
        </p:txBody>
      </p:sp>
      <p:sp>
        <p:nvSpPr>
          <p:cNvPr id="43" name="Text Box 1063"/>
          <p:cNvSpPr txBox="1">
            <a:spLocks noChangeArrowheads="1"/>
          </p:cNvSpPr>
          <p:nvPr/>
        </p:nvSpPr>
        <p:spPr bwMode="auto">
          <a:xfrm>
            <a:off x="6125378" y="5960454"/>
            <a:ext cx="30984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3333FF"/>
                </a:solidFill>
              </a:rPr>
              <a:t>Jean-Baptiste Joseph Fourier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5280190" y="1037400"/>
            <a:ext cx="3303588" cy="2398713"/>
            <a:chOff x="5648325" y="1025525"/>
            <a:chExt cx="3303588" cy="2398713"/>
          </a:xfrm>
        </p:grpSpPr>
        <p:graphicFrame>
          <p:nvGraphicFramePr>
            <p:cNvPr id="49" name="Object 69"/>
            <p:cNvGraphicFramePr>
              <a:graphicFrameLocks noChangeAspect="1"/>
            </p:cNvGraphicFramePr>
            <p:nvPr/>
          </p:nvGraphicFramePr>
          <p:xfrm>
            <a:off x="5818188" y="2746376"/>
            <a:ext cx="42703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9" name="Equation" r:id="rId11" imgW="241091" imgH="164957" progId="Equation.DSMT4">
                    <p:embed/>
                  </p:oleObj>
                </mc:Choice>
                <mc:Fallback>
                  <p:oleObj name="Equation" r:id="rId11" imgW="241091" imgH="164957" progId="Equation.DSMT4">
                    <p:embed/>
                    <p:pic>
                      <p:nvPicPr>
                        <p:cNvPr id="0" name="Picture 5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8188" y="2746376"/>
                          <a:ext cx="427038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Arc 70"/>
            <p:cNvSpPr>
              <a:spLocks/>
            </p:cNvSpPr>
            <p:nvPr/>
          </p:nvSpPr>
          <p:spPr bwMode="auto">
            <a:xfrm>
              <a:off x="6145213" y="1728788"/>
              <a:ext cx="1873250" cy="989013"/>
            </a:xfrm>
            <a:custGeom>
              <a:avLst/>
              <a:gdLst>
                <a:gd name="T0" fmla="*/ 0 w 43200"/>
                <a:gd name="T1" fmla="*/ 0 h 21907"/>
                <a:gd name="T2" fmla="*/ 0 w 43200"/>
                <a:gd name="T3" fmla="*/ 0 h 21907"/>
                <a:gd name="T4" fmla="*/ 0 w 43200"/>
                <a:gd name="T5" fmla="*/ 0 h 2190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907"/>
                <a:gd name="T11" fmla="*/ 43200 w 43200"/>
                <a:gd name="T12" fmla="*/ 21907 h 21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907" fill="none" extrusionOk="0">
                  <a:moveTo>
                    <a:pt x="2" y="21906"/>
                  </a:moveTo>
                  <a:cubicBezTo>
                    <a:pt x="0" y="21804"/>
                    <a:pt x="0" y="217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907" stroke="0" extrusionOk="0">
                  <a:moveTo>
                    <a:pt x="2" y="21906"/>
                  </a:moveTo>
                  <a:cubicBezTo>
                    <a:pt x="0" y="21804"/>
                    <a:pt x="0" y="217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3"/>
            <p:cNvSpPr>
              <a:spLocks noChangeShapeType="1"/>
            </p:cNvSpPr>
            <p:nvPr/>
          </p:nvSpPr>
          <p:spPr bwMode="auto">
            <a:xfrm flipV="1">
              <a:off x="7083426" y="1395413"/>
              <a:ext cx="0" cy="2028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2" name="Object 76"/>
            <p:cNvGraphicFramePr>
              <a:graphicFrameLocks noChangeAspect="1"/>
            </p:cNvGraphicFramePr>
            <p:nvPr/>
          </p:nvGraphicFramePr>
          <p:xfrm>
            <a:off x="7381875" y="1246639"/>
            <a:ext cx="1570038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0" name="Equation" r:id="rId13" imgW="1104900" imgH="482600" progId="Equation.DSMT4">
                    <p:embed/>
                  </p:oleObj>
                </mc:Choice>
                <mc:Fallback>
                  <p:oleObj name="Equation" r:id="rId13" imgW="1104900" imgH="482600" progId="Equation.DSMT4">
                    <p:embed/>
                    <p:pic>
                      <p:nvPicPr>
                        <p:cNvPr id="0" name="Picture 5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1875" y="1246639"/>
                          <a:ext cx="1570038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77"/>
            <p:cNvGraphicFramePr>
              <a:graphicFrameLocks noChangeAspect="1"/>
            </p:cNvGraphicFramePr>
            <p:nvPr/>
          </p:nvGraphicFramePr>
          <p:xfrm>
            <a:off x="7961313" y="2787651"/>
            <a:ext cx="269875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1" name="Equation" r:id="rId15" imgW="152268" imgH="164957" progId="Equation.DSMT4">
                    <p:embed/>
                  </p:oleObj>
                </mc:Choice>
                <mc:Fallback>
                  <p:oleObj name="Equation" r:id="rId15" imgW="152268" imgH="164957" progId="Equation.DSMT4">
                    <p:embed/>
                    <p:pic>
                      <p:nvPicPr>
                        <p:cNvPr id="0" name="Picture 5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1313" y="2787651"/>
                          <a:ext cx="269875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77"/>
            <p:cNvGraphicFramePr>
              <a:graphicFrameLocks noChangeAspect="1"/>
            </p:cNvGraphicFramePr>
            <p:nvPr/>
          </p:nvGraphicFramePr>
          <p:xfrm>
            <a:off x="8631238" y="2571750"/>
            <a:ext cx="2254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2" name="Equation" r:id="rId17" imgW="126835" imgH="139518" progId="Equation.DSMT4">
                    <p:embed/>
                  </p:oleObj>
                </mc:Choice>
                <mc:Fallback>
                  <p:oleObj name="Equation" r:id="rId17" imgW="126835" imgH="139518" progId="Equation.DSMT4">
                    <p:embed/>
                    <p:pic>
                      <p:nvPicPr>
                        <p:cNvPr id="0" name="Picture 5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31238" y="2571750"/>
                          <a:ext cx="22542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77"/>
            <p:cNvGraphicFramePr>
              <a:graphicFrameLocks noChangeAspect="1"/>
            </p:cNvGraphicFramePr>
            <p:nvPr/>
          </p:nvGraphicFramePr>
          <p:xfrm>
            <a:off x="6972300" y="1025525"/>
            <a:ext cx="24765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3" name="Equation" r:id="rId19" imgW="139579" imgH="164957" progId="Equation.DSMT4">
                    <p:embed/>
                  </p:oleObj>
                </mc:Choice>
                <mc:Fallback>
                  <p:oleObj name="Equation" r:id="rId19" imgW="139579" imgH="164957" progId="Equation.DSMT4">
                    <p:embed/>
                    <p:pic>
                      <p:nvPicPr>
                        <p:cNvPr id="0" name="Picture 5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2300" y="1025525"/>
                          <a:ext cx="24765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10"/>
            <p:cNvGraphicFramePr>
              <a:graphicFrameLocks noChangeAspect="1"/>
            </p:cNvGraphicFramePr>
            <p:nvPr/>
          </p:nvGraphicFramePr>
          <p:xfrm>
            <a:off x="6565714" y="2253282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4" name="Equation" r:id="rId21" imgW="126725" imgH="126725" progId="Equation.DSMT4">
                    <p:embed/>
                  </p:oleObj>
                </mc:Choice>
                <mc:Fallback>
                  <p:oleObj name="Equation" r:id="rId21" imgW="126725" imgH="126725" progId="Equation.DSMT4">
                    <p:embed/>
                    <p:pic>
                      <p:nvPicPr>
                        <p:cNvPr id="0" name="Picture 5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5714" y="2253282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10"/>
            <p:cNvGraphicFramePr>
              <a:graphicFrameLocks noChangeAspect="1"/>
            </p:cNvGraphicFramePr>
            <p:nvPr/>
          </p:nvGraphicFramePr>
          <p:xfrm>
            <a:off x="7218857" y="1980149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5" name="Equation" r:id="rId23" imgW="126725" imgH="126725" progId="Equation.DSMT4">
                    <p:embed/>
                  </p:oleObj>
                </mc:Choice>
                <mc:Fallback>
                  <p:oleObj name="Equation" r:id="rId23" imgW="126725" imgH="126725" progId="Equation.DSMT4">
                    <p:embed/>
                    <p:pic>
                      <p:nvPicPr>
                        <p:cNvPr id="0" name="Picture 5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8857" y="1980149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10"/>
            <p:cNvGraphicFramePr>
              <a:graphicFrameLocks noChangeAspect="1"/>
            </p:cNvGraphicFramePr>
            <p:nvPr/>
          </p:nvGraphicFramePr>
          <p:xfrm>
            <a:off x="7337611" y="2372035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6" name="Equation" r:id="rId24" imgW="126725" imgH="126725" progId="Equation.DSMT4">
                    <p:embed/>
                  </p:oleObj>
                </mc:Choice>
                <mc:Fallback>
                  <p:oleObj name="Equation" r:id="rId24" imgW="126725" imgH="126725" progId="Equation.DSMT4">
                    <p:embed/>
                    <p:pic>
                      <p:nvPicPr>
                        <p:cNvPr id="0" name="Picture 5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7611" y="2372035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Line 73"/>
            <p:cNvSpPr>
              <a:spLocks noChangeShapeType="1"/>
            </p:cNvSpPr>
            <p:nvPr/>
          </p:nvSpPr>
          <p:spPr bwMode="auto">
            <a:xfrm rot="5400000" flipV="1">
              <a:off x="7096920" y="1256506"/>
              <a:ext cx="0" cy="28971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71"/>
            <p:cNvSpPr>
              <a:spLocks noChangeShapeType="1"/>
            </p:cNvSpPr>
            <p:nvPr/>
          </p:nvSpPr>
          <p:spPr bwMode="auto">
            <a:xfrm>
              <a:off x="6145213" y="2694051"/>
              <a:ext cx="188277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Text Box 82"/>
          <p:cNvSpPr txBox="1">
            <a:spLocks noChangeArrowheads="1"/>
          </p:cNvSpPr>
          <p:nvPr/>
        </p:nvSpPr>
        <p:spPr bwMode="auto">
          <a:xfrm>
            <a:off x="315090" y="1057605"/>
            <a:ext cx="33162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</a:rPr>
              <a:t>Jordan’s lemma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330" name="Rectangle 3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Rectangle 4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2" name="Rectangle 5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3" name="Rectangle 6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4" name="Rectangle 7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5" name="Rectangle 8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8" name="Rectangle 22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9" name="Rectangle 2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40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6" name="Object 78"/>
          <p:cNvGraphicFramePr>
            <a:graphicFrameLocks noChangeAspect="1"/>
          </p:cNvGraphicFramePr>
          <p:nvPr/>
        </p:nvGraphicFramePr>
        <p:xfrm>
          <a:off x="654050" y="4049713"/>
          <a:ext cx="74295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0" name="Equation" r:id="rId4" imgW="5270500" imgH="965200" progId="Equation.DSMT4">
                  <p:embed/>
                </p:oleObj>
              </mc:Choice>
              <mc:Fallback>
                <p:oleObj name="Equation" r:id="rId4" imgW="5270500" imgH="965200" progId="Equation.DSMT4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4049713"/>
                        <a:ext cx="7429500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4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45" name="Rectangle 8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7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389853"/>
              </p:ext>
            </p:extLst>
          </p:nvPr>
        </p:nvGraphicFramePr>
        <p:xfrm>
          <a:off x="882650" y="5800725"/>
          <a:ext cx="43751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1" name="Equation" r:id="rId6" imgW="2984500" imgH="419100" progId="Equation.DSMT4">
                  <p:embed/>
                </p:oleObj>
              </mc:Choice>
              <mc:Fallback>
                <p:oleObj name="Equation" r:id="rId6" imgW="2984500" imgH="419100" progId="Equation.DSMT4">
                  <p:embed/>
                  <p:pic>
                    <p:nvPicPr>
                      <p:cNvPr id="0" name="Picture 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5800725"/>
                        <a:ext cx="43751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6" name="Rectangle 91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7E982-85A0-443C-ABD7-BC1393FFE1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3" name="Group 62"/>
          <p:cNvGrpSpPr/>
          <p:nvPr/>
        </p:nvGrpSpPr>
        <p:grpSpPr>
          <a:xfrm>
            <a:off x="5951538" y="5537200"/>
            <a:ext cx="1638299" cy="1131889"/>
            <a:chOff x="5065713" y="5432425"/>
            <a:chExt cx="1638299" cy="1131889"/>
          </a:xfrm>
        </p:grpSpPr>
        <p:sp>
          <p:nvSpPr>
            <p:cNvPr id="13349" name="Line 95"/>
            <p:cNvSpPr>
              <a:spLocks noChangeShapeType="1"/>
            </p:cNvSpPr>
            <p:nvPr/>
          </p:nvSpPr>
          <p:spPr bwMode="auto">
            <a:xfrm flipV="1">
              <a:off x="5159375" y="6291263"/>
              <a:ext cx="133032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Line 96"/>
            <p:cNvSpPr>
              <a:spLocks noChangeShapeType="1"/>
            </p:cNvSpPr>
            <p:nvPr/>
          </p:nvSpPr>
          <p:spPr bwMode="auto">
            <a:xfrm>
              <a:off x="5810250" y="6226176"/>
              <a:ext cx="4762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20" name="Object 97"/>
            <p:cNvGraphicFramePr>
              <a:graphicFrameLocks noChangeAspect="1"/>
            </p:cNvGraphicFramePr>
            <p:nvPr/>
          </p:nvGraphicFramePr>
          <p:xfrm>
            <a:off x="6562725" y="6200776"/>
            <a:ext cx="141287" cy="198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2" name="Equation" r:id="rId8" imgW="126725" imgH="177415" progId="Equation.DSMT4">
                    <p:embed/>
                  </p:oleObj>
                </mc:Choice>
                <mc:Fallback>
                  <p:oleObj name="Equation" r:id="rId8" imgW="126725" imgH="177415" progId="Equation.DSMT4">
                    <p:embed/>
                    <p:pic>
                      <p:nvPicPr>
                        <p:cNvPr id="0" name="Picture 8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2725" y="6200776"/>
                          <a:ext cx="141287" cy="198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51" name="Freeform 100"/>
            <p:cNvSpPr>
              <a:spLocks/>
            </p:cNvSpPr>
            <p:nvPr/>
          </p:nvSpPr>
          <p:spPr bwMode="auto">
            <a:xfrm>
              <a:off x="5157788" y="5803901"/>
              <a:ext cx="647700" cy="488950"/>
            </a:xfrm>
            <a:custGeom>
              <a:avLst/>
              <a:gdLst>
                <a:gd name="T0" fmla="*/ 0 w 366"/>
                <a:gd name="T1" fmla="*/ 743 h 276"/>
                <a:gd name="T2" fmla="*/ 216 w 366"/>
                <a:gd name="T3" fmla="*/ 465 h 276"/>
                <a:gd name="T4" fmla="*/ 484 w 366"/>
                <a:gd name="T5" fmla="*/ 204 h 276"/>
                <a:gd name="T6" fmla="*/ 723 w 366"/>
                <a:gd name="T7" fmla="*/ 64 h 276"/>
                <a:gd name="T8" fmla="*/ 873 w 366"/>
                <a:gd name="T9" fmla="*/ 17 h 276"/>
                <a:gd name="T10" fmla="*/ 973 w 366"/>
                <a:gd name="T11" fmla="*/ 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6"/>
                <a:gd name="T19" fmla="*/ 0 h 276"/>
                <a:gd name="T20" fmla="*/ 366 w 366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6" h="276">
                  <a:moveTo>
                    <a:pt x="0" y="276"/>
                  </a:moveTo>
                  <a:cubicBezTo>
                    <a:pt x="14" y="259"/>
                    <a:pt x="52" y="207"/>
                    <a:pt x="82" y="174"/>
                  </a:cubicBezTo>
                  <a:cubicBezTo>
                    <a:pt x="112" y="141"/>
                    <a:pt x="150" y="101"/>
                    <a:pt x="182" y="76"/>
                  </a:cubicBezTo>
                  <a:cubicBezTo>
                    <a:pt x="214" y="51"/>
                    <a:pt x="248" y="36"/>
                    <a:pt x="272" y="24"/>
                  </a:cubicBezTo>
                  <a:cubicBezTo>
                    <a:pt x="296" y="12"/>
                    <a:pt x="312" y="10"/>
                    <a:pt x="328" y="6"/>
                  </a:cubicBezTo>
                  <a:cubicBezTo>
                    <a:pt x="344" y="2"/>
                    <a:pt x="358" y="1"/>
                    <a:pt x="366" y="0"/>
                  </a:cubicBezTo>
                </a:path>
              </a:pathLst>
            </a:custGeom>
            <a:noFill/>
            <a:ln w="1270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Line 101"/>
            <p:cNvSpPr>
              <a:spLocks noChangeShapeType="1"/>
            </p:cNvSpPr>
            <p:nvPr/>
          </p:nvSpPr>
          <p:spPr bwMode="auto">
            <a:xfrm flipH="1" flipV="1">
              <a:off x="5151438" y="5699126"/>
              <a:ext cx="3175" cy="601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Line 102"/>
            <p:cNvSpPr>
              <a:spLocks noChangeShapeType="1"/>
            </p:cNvSpPr>
            <p:nvPr/>
          </p:nvSpPr>
          <p:spPr bwMode="auto">
            <a:xfrm flipV="1">
              <a:off x="5065713" y="5726113"/>
              <a:ext cx="854075" cy="635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103"/>
            <p:cNvSpPr>
              <a:spLocks/>
            </p:cNvSpPr>
            <p:nvPr/>
          </p:nvSpPr>
          <p:spPr bwMode="auto">
            <a:xfrm flipH="1">
              <a:off x="5773738" y="5803901"/>
              <a:ext cx="649287" cy="488950"/>
            </a:xfrm>
            <a:custGeom>
              <a:avLst/>
              <a:gdLst>
                <a:gd name="T0" fmla="*/ 0 w 366"/>
                <a:gd name="T1" fmla="*/ 743 h 276"/>
                <a:gd name="T2" fmla="*/ 225 w 366"/>
                <a:gd name="T3" fmla="*/ 465 h 276"/>
                <a:gd name="T4" fmla="*/ 495 w 366"/>
                <a:gd name="T5" fmla="*/ 204 h 276"/>
                <a:gd name="T6" fmla="*/ 741 w 366"/>
                <a:gd name="T7" fmla="*/ 64 h 276"/>
                <a:gd name="T8" fmla="*/ 892 w 366"/>
                <a:gd name="T9" fmla="*/ 17 h 276"/>
                <a:gd name="T10" fmla="*/ 996 w 366"/>
                <a:gd name="T11" fmla="*/ 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6"/>
                <a:gd name="T19" fmla="*/ 0 h 276"/>
                <a:gd name="T20" fmla="*/ 366 w 366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6" h="276">
                  <a:moveTo>
                    <a:pt x="0" y="276"/>
                  </a:moveTo>
                  <a:cubicBezTo>
                    <a:pt x="14" y="259"/>
                    <a:pt x="52" y="207"/>
                    <a:pt x="82" y="174"/>
                  </a:cubicBezTo>
                  <a:cubicBezTo>
                    <a:pt x="112" y="141"/>
                    <a:pt x="150" y="101"/>
                    <a:pt x="182" y="76"/>
                  </a:cubicBezTo>
                  <a:cubicBezTo>
                    <a:pt x="214" y="51"/>
                    <a:pt x="248" y="36"/>
                    <a:pt x="272" y="24"/>
                  </a:cubicBezTo>
                  <a:cubicBezTo>
                    <a:pt x="296" y="12"/>
                    <a:pt x="312" y="10"/>
                    <a:pt x="328" y="6"/>
                  </a:cubicBezTo>
                  <a:cubicBezTo>
                    <a:pt x="344" y="2"/>
                    <a:pt x="358" y="1"/>
                    <a:pt x="366" y="0"/>
                  </a:cubicBezTo>
                </a:path>
              </a:pathLst>
            </a:custGeom>
            <a:noFill/>
            <a:ln w="12700" cap="flat">
              <a:solidFill>
                <a:srgbClr val="3333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104"/>
            <p:cNvSpPr>
              <a:spLocks noChangeShapeType="1"/>
            </p:cNvSpPr>
            <p:nvPr/>
          </p:nvSpPr>
          <p:spPr bwMode="auto">
            <a:xfrm>
              <a:off x="5080000" y="5808663"/>
              <a:ext cx="155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21" name="Object 105"/>
            <p:cNvGraphicFramePr>
              <a:graphicFrameLocks noChangeAspect="1"/>
            </p:cNvGraphicFramePr>
            <p:nvPr/>
          </p:nvGraphicFramePr>
          <p:xfrm>
            <a:off x="5265738" y="5699145"/>
            <a:ext cx="115887" cy="217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3" name="Equation" r:id="rId10" imgW="88707" imgH="164742" progId="Equation.DSMT4">
                    <p:embed/>
                  </p:oleObj>
                </mc:Choice>
                <mc:Fallback>
                  <p:oleObj name="Equation" r:id="rId10" imgW="88707" imgH="164742" progId="Equation.DSMT4">
                    <p:embed/>
                    <p:pic>
                      <p:nvPicPr>
                        <p:cNvPr id="0" name="Picture 8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5738" y="5699145"/>
                          <a:ext cx="115887" cy="2174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2" name="Object 112"/>
            <p:cNvGraphicFramePr>
              <a:graphicFrameLocks noChangeAspect="1"/>
            </p:cNvGraphicFramePr>
            <p:nvPr/>
          </p:nvGraphicFramePr>
          <p:xfrm>
            <a:off x="5624513" y="6248401"/>
            <a:ext cx="403225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4" name="Equation" r:id="rId12" imgW="279279" imgH="215806" progId="Equation.DSMT4">
                    <p:embed/>
                  </p:oleObj>
                </mc:Choice>
                <mc:Fallback>
                  <p:oleObj name="Equation" r:id="rId12" imgW="279279" imgH="215806" progId="Equation.DSMT4">
                    <p:embed/>
                    <p:pic>
                      <p:nvPicPr>
                        <p:cNvPr id="0" name="Picture 8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4513" y="6248401"/>
                          <a:ext cx="403225" cy="31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68" name="Object 97"/>
            <p:cNvGraphicFramePr>
              <a:graphicFrameLocks noChangeAspect="1"/>
            </p:cNvGraphicFramePr>
            <p:nvPr/>
          </p:nvGraphicFramePr>
          <p:xfrm>
            <a:off x="6326188" y="5848350"/>
            <a:ext cx="366712" cy="198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5" name="Equation" r:id="rId14" imgW="329914" imgH="177646" progId="Equation.DSMT4">
                    <p:embed/>
                  </p:oleObj>
                </mc:Choice>
                <mc:Fallback>
                  <p:oleObj name="Equation" r:id="rId14" imgW="329914" imgH="177646" progId="Equation.DSMT4">
                    <p:embed/>
                    <p:pic>
                      <p:nvPicPr>
                        <p:cNvPr id="0" name="Picture 8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6188" y="5848350"/>
                          <a:ext cx="366712" cy="198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69" name="Object 97"/>
            <p:cNvGraphicFramePr>
              <a:graphicFrameLocks noChangeAspect="1"/>
            </p:cNvGraphicFramePr>
            <p:nvPr/>
          </p:nvGraphicFramePr>
          <p:xfrm>
            <a:off x="6003925" y="5432425"/>
            <a:ext cx="268288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6" name="Equation" r:id="rId16" imgW="241195" imgH="393529" progId="Equation.DSMT4">
                    <p:embed/>
                  </p:oleObj>
                </mc:Choice>
                <mc:Fallback>
                  <p:oleObj name="Equation" r:id="rId16" imgW="241195" imgH="393529" progId="Equation.DSMT4">
                    <p:embed/>
                    <p:pic>
                      <p:nvPicPr>
                        <p:cNvPr id="0" name="Picture 8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3925" y="5432425"/>
                          <a:ext cx="268288" cy="439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229600" cy="7715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Fourier Integrals (cont.)</a:t>
            </a:r>
            <a:endParaRPr lang="en-US" sz="4000" b="1" dirty="0"/>
          </a:p>
        </p:txBody>
      </p:sp>
      <p:graphicFrame>
        <p:nvGraphicFramePr>
          <p:cNvPr id="66577" name="Object 32"/>
          <p:cNvGraphicFramePr>
            <a:graphicFrameLocks noChangeAspect="1"/>
          </p:cNvGraphicFramePr>
          <p:nvPr/>
        </p:nvGraphicFramePr>
        <p:xfrm>
          <a:off x="654050" y="2252663"/>
          <a:ext cx="38401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7" name="Equation" r:id="rId18" imgW="2413000" imgH="279400" progId="Equation.DSMT4">
                  <p:embed/>
                </p:oleObj>
              </mc:Choice>
              <mc:Fallback>
                <p:oleObj name="Equation" r:id="rId18" imgW="2413000" imgH="279400" progId="Equation.DSMT4">
                  <p:embed/>
                  <p:pic>
                    <p:nvPicPr>
                      <p:cNvPr id="0" name="Picture 8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2252663"/>
                        <a:ext cx="3840163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257175" y="1790700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Assume</a:t>
            </a:r>
          </a:p>
        </p:txBody>
      </p:sp>
      <p:graphicFrame>
        <p:nvGraphicFramePr>
          <p:cNvPr id="66578" name="Object 78"/>
          <p:cNvGraphicFramePr>
            <a:graphicFrameLocks noChangeAspect="1"/>
          </p:cNvGraphicFramePr>
          <p:nvPr/>
        </p:nvGraphicFramePr>
        <p:xfrm>
          <a:off x="1679575" y="2881313"/>
          <a:ext cx="1883221" cy="634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8" name="Equation" r:id="rId20" imgW="1205977" imgH="406224" progId="Equation.DSMT4">
                  <p:embed/>
                </p:oleObj>
              </mc:Choice>
              <mc:Fallback>
                <p:oleObj name="Equation" r:id="rId20" imgW="1205977" imgH="406224" progId="Equation.DSMT4">
                  <p:embed/>
                  <p:pic>
                    <p:nvPicPr>
                      <p:cNvPr id="0" name="Picture 8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2881313"/>
                        <a:ext cx="1883221" cy="6347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781050" y="2905125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Then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57175" y="3600450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Proof: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4923930" y="1191779"/>
            <a:ext cx="3303588" cy="2398713"/>
            <a:chOff x="5648325" y="1025525"/>
            <a:chExt cx="3303588" cy="2398713"/>
          </a:xfrm>
        </p:grpSpPr>
        <p:graphicFrame>
          <p:nvGraphicFramePr>
            <p:cNvPr id="76" name="Object 69"/>
            <p:cNvGraphicFramePr>
              <a:graphicFrameLocks noChangeAspect="1"/>
            </p:cNvGraphicFramePr>
            <p:nvPr/>
          </p:nvGraphicFramePr>
          <p:xfrm>
            <a:off x="5818188" y="2746376"/>
            <a:ext cx="42703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9" name="Equation" r:id="rId22" imgW="241091" imgH="164957" progId="Equation.DSMT4">
                    <p:embed/>
                  </p:oleObj>
                </mc:Choice>
                <mc:Fallback>
                  <p:oleObj name="Equation" r:id="rId22" imgW="241091" imgH="164957" progId="Equation.DSMT4">
                    <p:embed/>
                    <p:pic>
                      <p:nvPicPr>
                        <p:cNvPr id="0" name="Picture 8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8188" y="2746376"/>
                          <a:ext cx="427038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" name="Arc 70"/>
            <p:cNvSpPr>
              <a:spLocks/>
            </p:cNvSpPr>
            <p:nvPr/>
          </p:nvSpPr>
          <p:spPr bwMode="auto">
            <a:xfrm>
              <a:off x="6145213" y="1728788"/>
              <a:ext cx="1873250" cy="989013"/>
            </a:xfrm>
            <a:custGeom>
              <a:avLst/>
              <a:gdLst>
                <a:gd name="T0" fmla="*/ 0 w 43200"/>
                <a:gd name="T1" fmla="*/ 0 h 21907"/>
                <a:gd name="T2" fmla="*/ 0 w 43200"/>
                <a:gd name="T3" fmla="*/ 0 h 21907"/>
                <a:gd name="T4" fmla="*/ 0 w 43200"/>
                <a:gd name="T5" fmla="*/ 0 h 2190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907"/>
                <a:gd name="T11" fmla="*/ 43200 w 43200"/>
                <a:gd name="T12" fmla="*/ 21907 h 21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907" fill="none" extrusionOk="0">
                  <a:moveTo>
                    <a:pt x="2" y="21906"/>
                  </a:moveTo>
                  <a:cubicBezTo>
                    <a:pt x="0" y="21804"/>
                    <a:pt x="0" y="217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907" stroke="0" extrusionOk="0">
                  <a:moveTo>
                    <a:pt x="2" y="21906"/>
                  </a:moveTo>
                  <a:cubicBezTo>
                    <a:pt x="0" y="21804"/>
                    <a:pt x="0" y="217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3"/>
            <p:cNvSpPr>
              <a:spLocks noChangeShapeType="1"/>
            </p:cNvSpPr>
            <p:nvPr/>
          </p:nvSpPr>
          <p:spPr bwMode="auto">
            <a:xfrm flipV="1">
              <a:off x="7083426" y="1395413"/>
              <a:ext cx="0" cy="2028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9" name="Object 76"/>
            <p:cNvGraphicFramePr>
              <a:graphicFrameLocks noChangeAspect="1"/>
            </p:cNvGraphicFramePr>
            <p:nvPr/>
          </p:nvGraphicFramePr>
          <p:xfrm>
            <a:off x="7381875" y="1246639"/>
            <a:ext cx="1570038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70" name="Equation" r:id="rId24" imgW="1104900" imgH="482600" progId="Equation.DSMT4">
                    <p:embed/>
                  </p:oleObj>
                </mc:Choice>
                <mc:Fallback>
                  <p:oleObj name="Equation" r:id="rId24" imgW="1104900" imgH="482600" progId="Equation.DSMT4">
                    <p:embed/>
                    <p:pic>
                      <p:nvPicPr>
                        <p:cNvPr id="0" name="Picture 8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1875" y="1246639"/>
                          <a:ext cx="1570038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77"/>
            <p:cNvGraphicFramePr>
              <a:graphicFrameLocks noChangeAspect="1"/>
            </p:cNvGraphicFramePr>
            <p:nvPr/>
          </p:nvGraphicFramePr>
          <p:xfrm>
            <a:off x="7961313" y="2787651"/>
            <a:ext cx="269875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71" name="Equation" r:id="rId26" imgW="152268" imgH="164957" progId="Equation.DSMT4">
                    <p:embed/>
                  </p:oleObj>
                </mc:Choice>
                <mc:Fallback>
                  <p:oleObj name="Equation" r:id="rId26" imgW="152268" imgH="164957" progId="Equation.DSMT4">
                    <p:embed/>
                    <p:pic>
                      <p:nvPicPr>
                        <p:cNvPr id="0" name="Picture 8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1313" y="2787651"/>
                          <a:ext cx="269875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77"/>
            <p:cNvGraphicFramePr>
              <a:graphicFrameLocks noChangeAspect="1"/>
            </p:cNvGraphicFramePr>
            <p:nvPr/>
          </p:nvGraphicFramePr>
          <p:xfrm>
            <a:off x="8631238" y="2571750"/>
            <a:ext cx="2254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72" name="Equation" r:id="rId28" imgW="126835" imgH="139518" progId="Equation.DSMT4">
                    <p:embed/>
                  </p:oleObj>
                </mc:Choice>
                <mc:Fallback>
                  <p:oleObj name="Equation" r:id="rId28" imgW="126835" imgH="139518" progId="Equation.DSMT4">
                    <p:embed/>
                    <p:pic>
                      <p:nvPicPr>
                        <p:cNvPr id="0" name="Picture 8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31238" y="2571750"/>
                          <a:ext cx="22542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77"/>
            <p:cNvGraphicFramePr>
              <a:graphicFrameLocks noChangeAspect="1"/>
            </p:cNvGraphicFramePr>
            <p:nvPr/>
          </p:nvGraphicFramePr>
          <p:xfrm>
            <a:off x="6972300" y="1025525"/>
            <a:ext cx="24765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73" name="Equation" r:id="rId30" imgW="139579" imgH="164957" progId="Equation.DSMT4">
                    <p:embed/>
                  </p:oleObj>
                </mc:Choice>
                <mc:Fallback>
                  <p:oleObj name="Equation" r:id="rId30" imgW="139579" imgH="164957" progId="Equation.DSMT4">
                    <p:embed/>
                    <p:pic>
                      <p:nvPicPr>
                        <p:cNvPr id="0" name="Picture 8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2300" y="1025525"/>
                          <a:ext cx="24765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10"/>
            <p:cNvGraphicFramePr>
              <a:graphicFrameLocks noChangeAspect="1"/>
            </p:cNvGraphicFramePr>
            <p:nvPr/>
          </p:nvGraphicFramePr>
          <p:xfrm>
            <a:off x="6565714" y="2253282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74" name="Equation" r:id="rId32" imgW="126725" imgH="126725" progId="Equation.DSMT4">
                    <p:embed/>
                  </p:oleObj>
                </mc:Choice>
                <mc:Fallback>
                  <p:oleObj name="Equation" r:id="rId32" imgW="126725" imgH="126725" progId="Equation.DSMT4">
                    <p:embed/>
                    <p:pic>
                      <p:nvPicPr>
                        <p:cNvPr id="0" name="Picture 8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5714" y="2253282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10"/>
            <p:cNvGraphicFramePr>
              <a:graphicFrameLocks noChangeAspect="1"/>
            </p:cNvGraphicFramePr>
            <p:nvPr/>
          </p:nvGraphicFramePr>
          <p:xfrm>
            <a:off x="7218857" y="1980149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75" name="Equation" r:id="rId34" imgW="126725" imgH="126725" progId="Equation.DSMT4">
                    <p:embed/>
                  </p:oleObj>
                </mc:Choice>
                <mc:Fallback>
                  <p:oleObj name="Equation" r:id="rId34" imgW="126725" imgH="126725" progId="Equation.DSMT4">
                    <p:embed/>
                    <p:pic>
                      <p:nvPicPr>
                        <p:cNvPr id="0" name="Picture 8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8857" y="1980149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10"/>
            <p:cNvGraphicFramePr>
              <a:graphicFrameLocks noChangeAspect="1"/>
            </p:cNvGraphicFramePr>
            <p:nvPr/>
          </p:nvGraphicFramePr>
          <p:xfrm>
            <a:off x="7337611" y="2372035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76" name="Equation" r:id="rId35" imgW="126725" imgH="126725" progId="Equation.DSMT4">
                    <p:embed/>
                  </p:oleObj>
                </mc:Choice>
                <mc:Fallback>
                  <p:oleObj name="Equation" r:id="rId35" imgW="126725" imgH="126725" progId="Equation.DSMT4">
                    <p:embed/>
                    <p:pic>
                      <p:nvPicPr>
                        <p:cNvPr id="0" name="Picture 8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7611" y="2372035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" name="Line 73"/>
            <p:cNvSpPr>
              <a:spLocks noChangeShapeType="1"/>
            </p:cNvSpPr>
            <p:nvPr/>
          </p:nvSpPr>
          <p:spPr bwMode="auto">
            <a:xfrm rot="5400000" flipV="1">
              <a:off x="7096920" y="1256506"/>
              <a:ext cx="0" cy="28971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71"/>
            <p:cNvSpPr>
              <a:spLocks noChangeShapeType="1"/>
            </p:cNvSpPr>
            <p:nvPr/>
          </p:nvSpPr>
          <p:spPr bwMode="auto">
            <a:xfrm>
              <a:off x="6145213" y="2694051"/>
              <a:ext cx="188277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229600" cy="7715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Fourier Integrals (cont.)</a:t>
            </a:r>
            <a:endParaRPr lang="en-US" sz="4000" b="1" dirty="0"/>
          </a:p>
        </p:txBody>
      </p:sp>
      <p:sp>
        <p:nvSpPr>
          <p:cNvPr id="13330" name="Rectangle 3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Rectangle 4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2" name="Rectangle 5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3" name="Rectangle 6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4" name="Rectangle 7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5" name="Rectangle 8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8" name="Rectangle 22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9" name="Rectangle 2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40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44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45" name="Rectangle 8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46" name="Rectangle 91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23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712089"/>
              </p:ext>
            </p:extLst>
          </p:nvPr>
        </p:nvGraphicFramePr>
        <p:xfrm>
          <a:off x="1258888" y="4305300"/>
          <a:ext cx="635476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" name="Equation" r:id="rId4" imgW="3670200" imgH="380880" progId="Equation.DSMT4">
                  <p:embed/>
                </p:oleObj>
              </mc:Choice>
              <mc:Fallback>
                <p:oleObj name="Equation" r:id="rId4" imgW="3670200" imgH="380880" progId="Equation.DSMT4">
                  <p:embed/>
                  <p:pic>
                    <p:nvPicPr>
                      <p:cNvPr id="0" name="Picture 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305300"/>
                        <a:ext cx="6354762" cy="5984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7E982-85A0-443C-ABD7-BC1393FFE1C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85750" y="3552825"/>
            <a:ext cx="1760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We then have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3642" y="5375192"/>
            <a:ext cx="8698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3333FF"/>
                </a:solidFill>
              </a:rPr>
              <a:t>Questions:</a:t>
            </a:r>
            <a:r>
              <a:rPr lang="en-US" sz="2000" dirty="0">
                <a:solidFill>
                  <a:srgbClr val="3333FF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rgbClr val="3333FF"/>
                </a:solidFill>
              </a:rPr>
              <a:t>What would change if </a:t>
            </a:r>
            <a:r>
              <a:rPr lang="en-US" sz="2000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&lt; 0 </a:t>
            </a:r>
            <a:r>
              <a:rPr lang="en-US" sz="2000" dirty="0">
                <a:solidFill>
                  <a:srgbClr val="3333FF"/>
                </a:solidFill>
              </a:rPr>
              <a:t>? If we had a negative sign in the exponential?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698299" y="1298657"/>
            <a:ext cx="3303588" cy="2398713"/>
            <a:chOff x="5648325" y="1025525"/>
            <a:chExt cx="3303588" cy="2398713"/>
          </a:xfrm>
        </p:grpSpPr>
        <p:graphicFrame>
          <p:nvGraphicFramePr>
            <p:cNvPr id="40" name="Object 69"/>
            <p:cNvGraphicFramePr>
              <a:graphicFrameLocks noChangeAspect="1"/>
            </p:cNvGraphicFramePr>
            <p:nvPr/>
          </p:nvGraphicFramePr>
          <p:xfrm>
            <a:off x="5818188" y="2746376"/>
            <a:ext cx="42703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5" name="Equation" r:id="rId6" imgW="241091" imgH="164957" progId="Equation.DSMT4">
                    <p:embed/>
                  </p:oleObj>
                </mc:Choice>
                <mc:Fallback>
                  <p:oleObj name="Equation" r:id="rId6" imgW="241091" imgH="164957" progId="Equation.DSMT4">
                    <p:embed/>
                    <p:pic>
                      <p:nvPicPr>
                        <p:cNvPr id="0" name="Picture 5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8188" y="2746376"/>
                          <a:ext cx="427038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Arc 70"/>
            <p:cNvSpPr>
              <a:spLocks/>
            </p:cNvSpPr>
            <p:nvPr/>
          </p:nvSpPr>
          <p:spPr bwMode="auto">
            <a:xfrm>
              <a:off x="6145213" y="1728788"/>
              <a:ext cx="1873250" cy="989013"/>
            </a:xfrm>
            <a:custGeom>
              <a:avLst/>
              <a:gdLst>
                <a:gd name="T0" fmla="*/ 0 w 43200"/>
                <a:gd name="T1" fmla="*/ 0 h 21907"/>
                <a:gd name="T2" fmla="*/ 0 w 43200"/>
                <a:gd name="T3" fmla="*/ 0 h 21907"/>
                <a:gd name="T4" fmla="*/ 0 w 43200"/>
                <a:gd name="T5" fmla="*/ 0 h 2190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907"/>
                <a:gd name="T11" fmla="*/ 43200 w 43200"/>
                <a:gd name="T12" fmla="*/ 21907 h 21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907" fill="none" extrusionOk="0">
                  <a:moveTo>
                    <a:pt x="2" y="21906"/>
                  </a:moveTo>
                  <a:cubicBezTo>
                    <a:pt x="0" y="21804"/>
                    <a:pt x="0" y="217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907" stroke="0" extrusionOk="0">
                  <a:moveTo>
                    <a:pt x="2" y="21906"/>
                  </a:moveTo>
                  <a:cubicBezTo>
                    <a:pt x="0" y="21804"/>
                    <a:pt x="0" y="217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73"/>
            <p:cNvSpPr>
              <a:spLocks noChangeShapeType="1"/>
            </p:cNvSpPr>
            <p:nvPr/>
          </p:nvSpPr>
          <p:spPr bwMode="auto">
            <a:xfrm flipV="1">
              <a:off x="7083426" y="1395413"/>
              <a:ext cx="0" cy="2028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5" name="Object 76"/>
            <p:cNvGraphicFramePr>
              <a:graphicFrameLocks noChangeAspect="1"/>
            </p:cNvGraphicFramePr>
            <p:nvPr/>
          </p:nvGraphicFramePr>
          <p:xfrm>
            <a:off x="7381875" y="1246639"/>
            <a:ext cx="1570038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6" name="Equation" r:id="rId8" imgW="1104900" imgH="482600" progId="Equation.DSMT4">
                    <p:embed/>
                  </p:oleObj>
                </mc:Choice>
                <mc:Fallback>
                  <p:oleObj name="Equation" r:id="rId8" imgW="1104900" imgH="482600" progId="Equation.DSMT4">
                    <p:embed/>
                    <p:pic>
                      <p:nvPicPr>
                        <p:cNvPr id="0" name="Picture 5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1875" y="1246639"/>
                          <a:ext cx="1570038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77"/>
            <p:cNvGraphicFramePr>
              <a:graphicFrameLocks noChangeAspect="1"/>
            </p:cNvGraphicFramePr>
            <p:nvPr/>
          </p:nvGraphicFramePr>
          <p:xfrm>
            <a:off x="7961313" y="2787651"/>
            <a:ext cx="269875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7" name="Equation" r:id="rId10" imgW="152268" imgH="164957" progId="Equation.DSMT4">
                    <p:embed/>
                  </p:oleObj>
                </mc:Choice>
                <mc:Fallback>
                  <p:oleObj name="Equation" r:id="rId10" imgW="152268" imgH="164957" progId="Equation.DSMT4">
                    <p:embed/>
                    <p:pic>
                      <p:nvPicPr>
                        <p:cNvPr id="0" name="Picture 5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1313" y="2787651"/>
                          <a:ext cx="269875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77"/>
            <p:cNvGraphicFramePr>
              <a:graphicFrameLocks noChangeAspect="1"/>
            </p:cNvGraphicFramePr>
            <p:nvPr/>
          </p:nvGraphicFramePr>
          <p:xfrm>
            <a:off x="8631238" y="2571750"/>
            <a:ext cx="2254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8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5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31238" y="2571750"/>
                          <a:ext cx="22542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77"/>
            <p:cNvGraphicFramePr>
              <a:graphicFrameLocks noChangeAspect="1"/>
            </p:cNvGraphicFramePr>
            <p:nvPr/>
          </p:nvGraphicFramePr>
          <p:xfrm>
            <a:off x="6972300" y="1025525"/>
            <a:ext cx="24765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9" name="Equation" r:id="rId14" imgW="139579" imgH="164957" progId="Equation.DSMT4">
                    <p:embed/>
                  </p:oleObj>
                </mc:Choice>
                <mc:Fallback>
                  <p:oleObj name="Equation" r:id="rId14" imgW="139579" imgH="164957" progId="Equation.DSMT4">
                    <p:embed/>
                    <p:pic>
                      <p:nvPicPr>
                        <p:cNvPr id="0" name="Picture 5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2300" y="1025525"/>
                          <a:ext cx="24765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10"/>
            <p:cNvGraphicFramePr>
              <a:graphicFrameLocks noChangeAspect="1"/>
            </p:cNvGraphicFramePr>
            <p:nvPr/>
          </p:nvGraphicFramePr>
          <p:xfrm>
            <a:off x="6565714" y="2253282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0" name="Equation" r:id="rId16" imgW="126725" imgH="126725" progId="Equation.DSMT4">
                    <p:embed/>
                  </p:oleObj>
                </mc:Choice>
                <mc:Fallback>
                  <p:oleObj name="Equation" r:id="rId16" imgW="126725" imgH="126725" progId="Equation.DSMT4">
                    <p:embed/>
                    <p:pic>
                      <p:nvPicPr>
                        <p:cNvPr id="0" name="Picture 5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5714" y="2253282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10"/>
            <p:cNvGraphicFramePr>
              <a:graphicFrameLocks noChangeAspect="1"/>
            </p:cNvGraphicFramePr>
            <p:nvPr/>
          </p:nvGraphicFramePr>
          <p:xfrm>
            <a:off x="7218857" y="1980149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1" name="Equation" r:id="rId18" imgW="126725" imgH="126725" progId="Equation.DSMT4">
                    <p:embed/>
                  </p:oleObj>
                </mc:Choice>
                <mc:Fallback>
                  <p:oleObj name="Equation" r:id="rId18" imgW="126725" imgH="126725" progId="Equation.DSMT4">
                    <p:embed/>
                    <p:pic>
                      <p:nvPicPr>
                        <p:cNvPr id="0" name="Picture 5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8857" y="1980149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10"/>
            <p:cNvGraphicFramePr>
              <a:graphicFrameLocks noChangeAspect="1"/>
            </p:cNvGraphicFramePr>
            <p:nvPr/>
          </p:nvGraphicFramePr>
          <p:xfrm>
            <a:off x="7337611" y="2372035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2" name="Equation" r:id="rId19" imgW="126725" imgH="126725" progId="Equation.DSMT4">
                    <p:embed/>
                  </p:oleObj>
                </mc:Choice>
                <mc:Fallback>
                  <p:oleObj name="Equation" r:id="rId19" imgW="126725" imgH="126725" progId="Equation.DSMT4">
                    <p:embed/>
                    <p:pic>
                      <p:nvPicPr>
                        <p:cNvPr id="0" name="Picture 5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7611" y="2372035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Line 73"/>
            <p:cNvSpPr>
              <a:spLocks noChangeShapeType="1"/>
            </p:cNvSpPr>
            <p:nvPr/>
          </p:nvSpPr>
          <p:spPr bwMode="auto">
            <a:xfrm rot="5400000" flipV="1">
              <a:off x="7096920" y="1256506"/>
              <a:ext cx="0" cy="28971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1"/>
            <p:cNvSpPr>
              <a:spLocks noChangeShapeType="1"/>
            </p:cNvSpPr>
            <p:nvPr/>
          </p:nvSpPr>
          <p:spPr bwMode="auto">
            <a:xfrm>
              <a:off x="6145213" y="2694051"/>
              <a:ext cx="188277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428529E-114F-875F-F66F-00F479A8D4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782736"/>
              </p:ext>
            </p:extLst>
          </p:nvPr>
        </p:nvGraphicFramePr>
        <p:xfrm>
          <a:off x="564042" y="2346916"/>
          <a:ext cx="2288310" cy="76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3" name="Equation" r:id="rId20" imgW="1885886" imgH="628650" progId="Equation.DSMT4">
                  <p:embed/>
                </p:oleObj>
              </mc:Choice>
              <mc:Fallback>
                <p:oleObj name="Equation" r:id="rId20" imgW="1885886" imgH="6286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64042" y="2346916"/>
                        <a:ext cx="2288310" cy="76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6112B8E-AA2A-A34F-91B7-6B2D5F9008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999703"/>
              </p:ext>
            </p:extLst>
          </p:nvPr>
        </p:nvGraphicFramePr>
        <p:xfrm>
          <a:off x="564042" y="1035151"/>
          <a:ext cx="22764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" name="Equation" r:id="rId22" imgW="2276520" imgH="952364" progId="Equation.DSMT4">
                  <p:embed/>
                </p:oleObj>
              </mc:Choice>
              <mc:Fallback>
                <p:oleObj name="Equation" r:id="rId22" imgW="2276520" imgH="95236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64042" y="1035151"/>
                        <a:ext cx="227647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49"/>
          <p:cNvSpPr>
            <a:spLocks noChangeArrowheads="1"/>
          </p:cNvSpPr>
          <p:nvPr/>
        </p:nvSpPr>
        <p:spPr bwMode="auto">
          <a:xfrm>
            <a:off x="387577" y="3304430"/>
            <a:ext cx="8027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Use the symmetries of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x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  </a:t>
            </a:r>
            <a:r>
              <a:rPr lang="en-US" dirty="0">
                <a:solidFill>
                  <a:srgbClr val="3333FF"/>
                </a:solidFill>
              </a:rPr>
              <a:t>and</a:t>
            </a: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sin(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x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3333FF"/>
                </a:solidFill>
              </a:rPr>
              <a:t>and the Euler formula, we have:</a:t>
            </a:r>
          </a:p>
        </p:txBody>
      </p:sp>
      <p:sp>
        <p:nvSpPr>
          <p:cNvPr id="14349" name="Rectangle 3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Rectangle 4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1" name="Rectangle 5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2" name="Rectangle 6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3" name="Rectangle 7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4" name="Rectangle 8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7" name="Rectangle 11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8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60" name="Rectangle 15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61" name="Rectangle 31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62" name="Rectangle 33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63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64" name="Rectangle 3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65" name="Rectangle 3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67" name="Text Box 43"/>
          <p:cNvSpPr txBox="1">
            <a:spLocks noChangeArrowheads="1"/>
          </p:cNvSpPr>
          <p:nvPr/>
        </p:nvSpPr>
        <p:spPr bwMode="auto">
          <a:xfrm>
            <a:off x="463873" y="933786"/>
            <a:ext cx="1609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dirty="0">
                <a:solidFill>
                  <a:srgbClr val="CC00FF"/>
                </a:solidFill>
              </a:rPr>
              <a:t>Example:</a:t>
            </a:r>
          </a:p>
        </p:txBody>
      </p:sp>
      <p:sp>
        <p:nvSpPr>
          <p:cNvPr id="14368" name="Rectangle 4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339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091476"/>
              </p:ext>
            </p:extLst>
          </p:nvPr>
        </p:nvGraphicFramePr>
        <p:xfrm>
          <a:off x="1219227" y="1587898"/>
          <a:ext cx="3181890" cy="869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Equation" r:id="rId4" imgW="1777229" imgH="482391" progId="Equation.DSMT4">
                  <p:embed/>
                </p:oleObj>
              </mc:Choice>
              <mc:Fallback>
                <p:oleObj name="Equation" r:id="rId4" imgW="1777229" imgH="482391" progId="Equation.DSMT4">
                  <p:embed/>
                  <p:pic>
                    <p:nvPicPr>
                      <p:cNvPr id="0" name="Picture 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27" y="1587898"/>
                        <a:ext cx="3181890" cy="86927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46"/>
          <p:cNvGraphicFramePr>
            <a:graphicFrameLocks noChangeAspect="1"/>
          </p:cNvGraphicFramePr>
          <p:nvPr/>
        </p:nvGraphicFramePr>
        <p:xfrm>
          <a:off x="1363663" y="2686050"/>
          <a:ext cx="29813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9" name="Equation" r:id="rId6" imgW="1816100" imgH="228600" progId="Equation.DSMT4">
                  <p:embed/>
                </p:oleObj>
              </mc:Choice>
              <mc:Fallback>
                <p:oleObj name="Equation" r:id="rId6" imgW="1816100" imgH="228600" progId="Equation.DSMT4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2686050"/>
                        <a:ext cx="2981325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53"/>
          <p:cNvGraphicFramePr>
            <a:graphicFrameLocks noChangeAspect="1"/>
          </p:cNvGraphicFramePr>
          <p:nvPr/>
        </p:nvGraphicFramePr>
        <p:xfrm>
          <a:off x="600075" y="3733800"/>
          <a:ext cx="630078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0" name="Equation" r:id="rId8" imgW="3911600" imgH="482600" progId="Equation.DSMT4">
                  <p:embed/>
                </p:oleObj>
              </mc:Choice>
              <mc:Fallback>
                <p:oleObj name="Equation" r:id="rId8" imgW="3911600" imgH="482600" progId="Equation.DSMT4">
                  <p:embed/>
                  <p:pic>
                    <p:nvPicPr>
                      <p:cNvPr id="0" name="Picture 2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3733800"/>
                        <a:ext cx="6300788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55"/>
          <p:cNvGraphicFramePr>
            <a:graphicFrameLocks noChangeAspect="1"/>
          </p:cNvGraphicFramePr>
          <p:nvPr/>
        </p:nvGraphicFramePr>
        <p:xfrm>
          <a:off x="762000" y="4708525"/>
          <a:ext cx="7580313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Equation" r:id="rId10" imgW="4660900" imgH="1016000" progId="Equation.DSMT4">
                  <p:embed/>
                </p:oleObj>
              </mc:Choice>
              <mc:Fallback>
                <p:oleObj name="Equation" r:id="rId10" imgW="4660900" imgH="1016000" progId="Equation.DSMT4">
                  <p:embed/>
                  <p:pic>
                    <p:nvPicPr>
                      <p:cNvPr id="0" name="Picture 2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08525"/>
                        <a:ext cx="7580313" cy="164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229600" cy="7715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Fourier Integrals (cont.)</a:t>
            </a:r>
            <a:endParaRPr lang="en-US" sz="4000" b="1" dirty="0"/>
          </a:p>
        </p:txBody>
      </p:sp>
      <p:graphicFrame>
        <p:nvGraphicFramePr>
          <p:cNvPr id="14346" name="Object 44"/>
          <p:cNvGraphicFramePr>
            <a:graphicFrameLocks noChangeAspect="1"/>
          </p:cNvGraphicFramePr>
          <p:nvPr/>
        </p:nvGraphicFramePr>
        <p:xfrm>
          <a:off x="4967288" y="5725887"/>
          <a:ext cx="2492422" cy="890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Equation" r:id="rId12" imgW="1358310" imgH="482391" progId="Equation.DSMT4">
                  <p:embed/>
                </p:oleObj>
              </mc:Choice>
              <mc:Fallback>
                <p:oleObj name="Equation" r:id="rId12" imgW="1358310" imgH="482391" progId="Equation.DSMT4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5725887"/>
                        <a:ext cx="2492422" cy="890814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2514" y="849540"/>
            <a:ext cx="3610769" cy="2043112"/>
            <a:chOff x="5232514" y="849540"/>
            <a:chExt cx="3610769" cy="2043112"/>
          </a:xfrm>
        </p:grpSpPr>
        <p:sp>
          <p:nvSpPr>
            <p:cNvPr id="31" name="Arc 33"/>
            <p:cNvSpPr>
              <a:spLocks/>
            </p:cNvSpPr>
            <p:nvPr/>
          </p:nvSpPr>
          <p:spPr bwMode="auto">
            <a:xfrm>
              <a:off x="5766708" y="1503590"/>
              <a:ext cx="2474913" cy="1260475"/>
            </a:xfrm>
            <a:custGeom>
              <a:avLst/>
              <a:gdLst>
                <a:gd name="T0" fmla="*/ 0 w 43200"/>
                <a:gd name="T1" fmla="*/ 0 h 21907"/>
                <a:gd name="T2" fmla="*/ 0 w 43200"/>
                <a:gd name="T3" fmla="*/ 0 h 21907"/>
                <a:gd name="T4" fmla="*/ 0 w 43200"/>
                <a:gd name="T5" fmla="*/ 0 h 2190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907"/>
                <a:gd name="T11" fmla="*/ 43200 w 43200"/>
                <a:gd name="T12" fmla="*/ 21907 h 21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907" fill="none" extrusionOk="0">
                  <a:moveTo>
                    <a:pt x="2" y="21906"/>
                  </a:moveTo>
                  <a:cubicBezTo>
                    <a:pt x="0" y="21804"/>
                    <a:pt x="0" y="217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907" stroke="0" extrusionOk="0">
                  <a:moveTo>
                    <a:pt x="2" y="21906"/>
                  </a:moveTo>
                  <a:cubicBezTo>
                    <a:pt x="0" y="21804"/>
                    <a:pt x="0" y="217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 flipH="1" flipV="1">
              <a:off x="6995433" y="1274989"/>
              <a:ext cx="3175" cy="1465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 rot="5400000" flipV="1">
              <a:off x="6890263" y="1070599"/>
              <a:ext cx="0" cy="33154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8548008" y="2525940"/>
              <a:ext cx="2952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6862083" y="849540"/>
              <a:ext cx="2952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>
                  <a:latin typeface="Times New Roman" pitchFamily="18" charset="0"/>
                </a:rPr>
                <a:t>y</a:t>
              </a:r>
            </a:p>
          </p:txBody>
        </p:sp>
        <p:graphicFrame>
          <p:nvGraphicFramePr>
            <p:cNvPr id="58" name="Object 10"/>
            <p:cNvGraphicFramePr>
              <a:graphicFrameLocks noChangeAspect="1"/>
            </p:cNvGraphicFramePr>
            <p:nvPr/>
          </p:nvGraphicFramePr>
          <p:xfrm>
            <a:off x="6917783" y="2114736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3" name="Equation" r:id="rId14" imgW="126725" imgH="126725" progId="Equation.DSMT4">
                    <p:embed/>
                  </p:oleObj>
                </mc:Choice>
                <mc:Fallback>
                  <p:oleObj name="Equation" r:id="rId14" imgW="126725" imgH="126725" progId="Equation.DSMT4">
                    <p:embed/>
                    <p:pic>
                      <p:nvPicPr>
                        <p:cNvPr id="0" name="Picture 3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7783" y="2114736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5784171" y="2719678"/>
              <a:ext cx="24606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638" name="Object 302"/>
            <p:cNvGraphicFramePr>
              <a:graphicFrameLocks noChangeAspect="1"/>
            </p:cNvGraphicFramePr>
            <p:nvPr/>
          </p:nvGraphicFramePr>
          <p:xfrm>
            <a:off x="7215866" y="2083708"/>
            <a:ext cx="560265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4" name="Equation" r:id="rId16" imgW="393480" imgH="164880" progId="Equation.DSMT4">
                    <p:embed/>
                  </p:oleObj>
                </mc:Choice>
                <mc:Fallback>
                  <p:oleObj name="Equation" r:id="rId16" imgW="393480" imgH="164880" progId="Equation.DSMT4">
                    <p:embed/>
                    <p:pic>
                      <p:nvPicPr>
                        <p:cNvPr id="0" name="Picture 3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5866" y="2083708"/>
                          <a:ext cx="560265" cy="234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2453" y="-12950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Rational Functions of sin and cos</a:t>
            </a:r>
            <a:endParaRPr lang="en-US" sz="3600" b="1" dirty="0"/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7" name="Rectangle 25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8" name="Rectangle 26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9" name="Rectangle 27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0" name="Rectangle 28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1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120109"/>
              </p:ext>
            </p:extLst>
          </p:nvPr>
        </p:nvGraphicFramePr>
        <p:xfrm>
          <a:off x="5230813" y="831850"/>
          <a:ext cx="30670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Equation" r:id="rId4" imgW="1574640" imgH="482400" progId="Equation.DSMT4">
                  <p:embed/>
                </p:oleObj>
              </mc:Choice>
              <mc:Fallback>
                <p:oleObj name="Equation" r:id="rId4" imgW="1574640" imgH="482400" progId="Equation.DSMT4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831850"/>
                        <a:ext cx="3067050" cy="9398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Text Box 32"/>
          <p:cNvSpPr txBox="1">
            <a:spLocks noChangeArrowheads="1"/>
          </p:cNvSpPr>
          <p:nvPr/>
        </p:nvSpPr>
        <p:spPr bwMode="auto">
          <a:xfrm>
            <a:off x="1534290" y="1651535"/>
            <a:ext cx="65405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3333FF"/>
                </a:solidFill>
              </a:rPr>
              <a:t>   </a:t>
            </a:r>
            <a:r>
              <a:rPr 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>
                <a:solidFill>
                  <a:srgbClr val="3333FF"/>
                </a:solidFill>
              </a:rPr>
              <a:t> is finite within the interval.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3333FF"/>
                </a:solidFill>
              </a:rPr>
              <a:t>   </a:t>
            </a:r>
            <a:r>
              <a:rPr 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>
                <a:solidFill>
                  <a:srgbClr val="3333FF"/>
                </a:solidFill>
              </a:rPr>
              <a:t>  is a rational function (ratio of polynomials) of 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dirty="0">
                <a:solidFill>
                  <a:srgbClr val="3333FF"/>
                </a:solidFill>
                <a:sym typeface="Symbol"/>
              </a:rPr>
              <a:t>, 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cos</a:t>
            </a:r>
            <a:r>
              <a:rPr 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n-US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2" name="Rectangle 35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027359"/>
              </p:ext>
            </p:extLst>
          </p:nvPr>
        </p:nvGraphicFramePr>
        <p:xfrm>
          <a:off x="2342768" y="2472465"/>
          <a:ext cx="4090988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Equation" r:id="rId6" imgW="2514600" imgH="889000" progId="Equation.DSMT4">
                  <p:embed/>
                </p:oleObj>
              </mc:Choice>
              <mc:Fallback>
                <p:oleObj name="Equation" r:id="rId6" imgW="2514600" imgH="889000" progId="Equation.DSMT4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2768" y="2472465"/>
                        <a:ext cx="4090988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3" name="Rectangle 37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629274"/>
              </p:ext>
            </p:extLst>
          </p:nvPr>
        </p:nvGraphicFramePr>
        <p:xfrm>
          <a:off x="1322388" y="4137025"/>
          <a:ext cx="6497637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Equation" r:id="rId8" imgW="4191000" imgH="990600" progId="Equation.DSMT4">
                  <p:embed/>
                </p:oleObj>
              </mc:Choice>
              <mc:Fallback>
                <p:oleObj name="Equation" r:id="rId8" imgW="4191000" imgH="990600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4137025"/>
                        <a:ext cx="6497637" cy="1536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4"/>
          <p:cNvGraphicFramePr>
            <a:graphicFrameLocks noChangeAspect="1"/>
          </p:cNvGraphicFramePr>
          <p:nvPr/>
        </p:nvGraphicFramePr>
        <p:xfrm>
          <a:off x="2065338" y="6016625"/>
          <a:ext cx="54959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Equation" r:id="rId10" imgW="4025900" imgH="482600" progId="Equation.DSMT4">
                  <p:embed/>
                </p:oleObj>
              </mc:Choice>
              <mc:Fallback>
                <p:oleObj name="Equation" r:id="rId10" imgW="4025900" imgH="482600" progId="Equation.DSMT4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6016625"/>
                        <a:ext cx="5495925" cy="65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2453" y="116093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Assumptions: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2" name="Rectangle 8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3" name="Text Box 10"/>
          <p:cNvSpPr txBox="1">
            <a:spLocks noChangeArrowheads="1"/>
          </p:cNvSpPr>
          <p:nvPr/>
        </p:nvSpPr>
        <p:spPr bwMode="auto">
          <a:xfrm>
            <a:off x="547913" y="868590"/>
            <a:ext cx="1679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C00FF"/>
                </a:solidFill>
              </a:rPr>
              <a:t>Example: </a:t>
            </a:r>
          </a:p>
        </p:txBody>
      </p:sp>
      <p:graphicFrame>
        <p:nvGraphicFramePr>
          <p:cNvPr id="1024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959357"/>
              </p:ext>
            </p:extLst>
          </p:nvPr>
        </p:nvGraphicFramePr>
        <p:xfrm>
          <a:off x="396239" y="2620962"/>
          <a:ext cx="6772275" cy="2840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" name="Equation" r:id="rId4" imgW="3746160" imgH="1574640" progId="Equation.DSMT4">
                  <p:embed/>
                </p:oleObj>
              </mc:Choice>
              <mc:Fallback>
                <p:oleObj name="Equation" r:id="rId4" imgW="3746160" imgH="1574640" progId="Equation.DSMT4">
                  <p:embed/>
                  <p:pic>
                    <p:nvPicPr>
                      <p:cNvPr id="0" name="Picture 4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39" y="2620962"/>
                        <a:ext cx="6772275" cy="28409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1026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991904"/>
              </p:ext>
            </p:extLst>
          </p:nvPr>
        </p:nvGraphicFramePr>
        <p:xfrm>
          <a:off x="1035049" y="1455161"/>
          <a:ext cx="225856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" name="Equation" r:id="rId6" imgW="1040948" imgH="431613" progId="Equation.DSMT4">
                  <p:embed/>
                </p:oleObj>
              </mc:Choice>
              <mc:Fallback>
                <p:oleObj name="Equation" r:id="rId6" imgW="1040948" imgH="431613" progId="Equation.DSMT4">
                  <p:embed/>
                  <p:pic>
                    <p:nvPicPr>
                      <p:cNvPr id="0" name="Picture 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49" y="1455161"/>
                        <a:ext cx="2258563" cy="935037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065814" y="2996540"/>
            <a:ext cx="1443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Multiply top and bottom by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/>
              <a:t>.</a:t>
            </a:r>
          </a:p>
        </p:txBody>
      </p:sp>
      <p:graphicFrame>
        <p:nvGraphicFramePr>
          <p:cNvPr id="1026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937779"/>
              </p:ext>
            </p:extLst>
          </p:nvPr>
        </p:nvGraphicFramePr>
        <p:xfrm>
          <a:off x="2005875" y="5736772"/>
          <a:ext cx="2610834" cy="805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" name="Equation" r:id="rId8" imgW="1397000" imgH="431800" progId="Equation.DSMT4">
                  <p:embed/>
                </p:oleObj>
              </mc:Choice>
              <mc:Fallback>
                <p:oleObj name="Equation" r:id="rId8" imgW="1397000" imgH="431800" progId="Equation.DSMT4">
                  <p:embed/>
                  <p:pic>
                    <p:nvPicPr>
                      <p:cNvPr id="0" name="Picture 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875" y="5736772"/>
                        <a:ext cx="2610834" cy="805542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866313" y="748733"/>
            <a:ext cx="2725434" cy="3088462"/>
            <a:chOff x="5927271" y="861941"/>
            <a:chExt cx="2725434" cy="3088462"/>
          </a:xfrm>
        </p:grpSpPr>
        <p:sp>
          <p:nvSpPr>
            <p:cNvPr id="10255" name="Line 19"/>
            <p:cNvSpPr>
              <a:spLocks noChangeShapeType="1"/>
            </p:cNvSpPr>
            <p:nvPr/>
          </p:nvSpPr>
          <p:spPr bwMode="auto">
            <a:xfrm flipV="1">
              <a:off x="5927271" y="2367644"/>
              <a:ext cx="24765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479721" y="861941"/>
              <a:ext cx="2172984" cy="3088462"/>
              <a:chOff x="6479721" y="861941"/>
              <a:chExt cx="2172984" cy="3088462"/>
            </a:xfrm>
          </p:grpSpPr>
          <p:sp>
            <p:nvSpPr>
              <p:cNvPr id="10256" name="Line 20"/>
              <p:cNvSpPr>
                <a:spLocks noChangeShapeType="1"/>
              </p:cNvSpPr>
              <p:nvPr/>
            </p:nvSpPr>
            <p:spPr bwMode="auto">
              <a:xfrm rot="16200000">
                <a:off x="5837599" y="2578009"/>
                <a:ext cx="2740025" cy="47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Arc 21"/>
              <p:cNvSpPr>
                <a:spLocks/>
              </p:cNvSpPr>
              <p:nvPr/>
            </p:nvSpPr>
            <p:spPr bwMode="auto">
              <a:xfrm>
                <a:off x="6479721" y="1619159"/>
                <a:ext cx="1473200" cy="147637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7"/>
                      <a:pt x="9613" y="51"/>
                      <a:pt x="21506" y="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7"/>
                      <a:pt x="9613" y="51"/>
                      <a:pt x="21506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0244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83875801"/>
                  </p:ext>
                </p:extLst>
              </p:nvPr>
            </p:nvGraphicFramePr>
            <p:xfrm>
              <a:off x="7257596" y="2443072"/>
              <a:ext cx="612775" cy="276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89" name="Equation" r:id="rId10" imgW="508000" imgH="228600" progId="Equation.DSMT4">
                      <p:embed/>
                    </p:oleObj>
                  </mc:Choice>
                  <mc:Fallback>
                    <p:oleObj name="Equation" r:id="rId10" imgW="508000" imgH="228600" progId="Equation.DSMT4">
                      <p:embed/>
                      <p:pic>
                        <p:nvPicPr>
                          <p:cNvPr id="0" name="Picture 49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57596" y="2443072"/>
                            <a:ext cx="612775" cy="2762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45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56759582"/>
                  </p:ext>
                </p:extLst>
              </p:nvPr>
            </p:nvGraphicFramePr>
            <p:xfrm>
              <a:off x="7265534" y="3432084"/>
              <a:ext cx="692150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90" name="Equation" r:id="rId12" imgW="482181" imgH="177646" progId="Equation.DSMT4">
                      <p:embed/>
                    </p:oleObj>
                  </mc:Choice>
                  <mc:Fallback>
                    <p:oleObj name="Equation" r:id="rId12" imgW="482181" imgH="177646" progId="Equation.DSMT4">
                      <p:embed/>
                      <p:pic>
                        <p:nvPicPr>
                          <p:cNvPr id="0" name="Picture 49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65534" y="3432084"/>
                            <a:ext cx="692150" cy="254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42606139"/>
                  </p:ext>
                </p:extLst>
              </p:nvPr>
            </p:nvGraphicFramePr>
            <p:xfrm>
              <a:off x="7871959" y="1384209"/>
              <a:ext cx="527050" cy="363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91" name="Equation" r:id="rId14" imgW="368140" imgH="253890" progId="Equation.DSMT4">
                      <p:embed/>
                    </p:oleObj>
                  </mc:Choice>
                  <mc:Fallback>
                    <p:oleObj name="Equation" r:id="rId14" imgW="368140" imgH="253890" progId="Equation.DSMT4">
                      <p:embed/>
                      <p:pic>
                        <p:nvPicPr>
                          <p:cNvPr id="0" name="Picture 49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71959" y="1384209"/>
                            <a:ext cx="527050" cy="3635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4835611"/>
                  </p:ext>
                </p:extLst>
              </p:nvPr>
            </p:nvGraphicFramePr>
            <p:xfrm>
              <a:off x="7123855" y="2636461"/>
              <a:ext cx="187325" cy="1825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92" name="Equation" r:id="rId16" imgW="126725" imgH="126725" progId="Equation.DSMT4">
                      <p:embed/>
                    </p:oleObj>
                  </mc:Choice>
                  <mc:Fallback>
                    <p:oleObj name="Equation" r:id="rId16" imgW="126725" imgH="126725" progId="Equation.DSMT4">
                      <p:embed/>
                      <p:pic>
                        <p:nvPicPr>
                          <p:cNvPr id="0" name="Picture 4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23855" y="2636461"/>
                            <a:ext cx="187325" cy="1825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26224986"/>
                  </p:ext>
                </p:extLst>
              </p:nvPr>
            </p:nvGraphicFramePr>
            <p:xfrm>
              <a:off x="7123855" y="3645861"/>
              <a:ext cx="187325" cy="1825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93" name="Equation" r:id="rId18" imgW="126725" imgH="126725" progId="Equation.DSMT4">
                      <p:embed/>
                    </p:oleObj>
                  </mc:Choice>
                  <mc:Fallback>
                    <p:oleObj name="Equation" r:id="rId18" imgW="126725" imgH="126725" progId="Equation.DSMT4">
                      <p:embed/>
                      <p:pic>
                        <p:nvPicPr>
                          <p:cNvPr id="0" name="Picture 4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23855" y="3645861"/>
                            <a:ext cx="187325" cy="1825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68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53999294"/>
                  </p:ext>
                </p:extLst>
              </p:nvPr>
            </p:nvGraphicFramePr>
            <p:xfrm>
              <a:off x="8470143" y="2281477"/>
              <a:ext cx="182562" cy="200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94" name="Equation" r:id="rId19" imgW="126835" imgH="139518" progId="Equation.DSMT4">
                      <p:embed/>
                    </p:oleObj>
                  </mc:Choice>
                  <mc:Fallback>
                    <p:oleObj name="Equation" r:id="rId19" imgW="126835" imgH="139518" progId="Equation.DSMT4">
                      <p:embed/>
                      <p:pic>
                        <p:nvPicPr>
                          <p:cNvPr id="0" name="Picture 4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70143" y="2281477"/>
                            <a:ext cx="182562" cy="2000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69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66892184"/>
                  </p:ext>
                </p:extLst>
              </p:nvPr>
            </p:nvGraphicFramePr>
            <p:xfrm>
              <a:off x="7131050" y="861941"/>
              <a:ext cx="200025" cy="236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95" name="Equation" r:id="rId21" imgW="139579" imgH="164957" progId="Equation.DSMT4">
                      <p:embed/>
                    </p:oleObj>
                  </mc:Choice>
                  <mc:Fallback>
                    <p:oleObj name="Equation" r:id="rId21" imgW="139579" imgH="164957" progId="Equation.DSMT4">
                      <p:embed/>
                      <p:pic>
                        <p:nvPicPr>
                          <p:cNvPr id="0" name="Picture 4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31050" y="861941"/>
                            <a:ext cx="200025" cy="2365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583894" y="-12950"/>
            <a:ext cx="8482987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Rational Functions of sin and cos (cont.)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582196" y="5799908"/>
            <a:ext cx="2577738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Note: </a:t>
            </a:r>
          </a:p>
          <a:p>
            <a:pPr algn="ctr"/>
            <a:r>
              <a:rPr lang="en-US" sz="1200" dirty="0" smtClean="0"/>
              <a:t>The poles (roots of the denominator) are found by using the quadratic equation.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554583" y="4293326"/>
            <a:ext cx="992777" cy="148045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55600" y="8605"/>
            <a:ext cx="8496300" cy="6381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Exponential Integrals               </a:t>
            </a:r>
            <a:endParaRPr lang="en-US" sz="3600" b="1" dirty="0"/>
          </a:p>
        </p:txBody>
      </p:sp>
      <p:sp>
        <p:nvSpPr>
          <p:cNvPr id="15376" name="Rectangle 4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Rectangle 5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8" name="Rectangle 6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9" name="Rectangle 7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80" name="Rectangle 8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81" name="Rectangle 9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84" name="Rectangle 12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85" name="Rectangle 13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8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87" name="Rectangle 17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88" name="Rectangle 18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8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90" name="Rectangle 2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91" name="Rectangle 21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92" name="Text Box 34"/>
          <p:cNvSpPr txBox="1">
            <a:spLocks noChangeArrowheads="1"/>
          </p:cNvSpPr>
          <p:nvPr/>
        </p:nvSpPr>
        <p:spPr bwMode="auto">
          <a:xfrm>
            <a:off x="361496" y="807586"/>
            <a:ext cx="8432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0513" indent="-290513">
              <a:spcBef>
                <a:spcPct val="50000"/>
              </a:spcBef>
              <a:buFont typeface="Wingdings" pitchFamily="2" charset="2"/>
              <a:buChar char="v"/>
            </a:pPr>
            <a:r>
              <a:rPr lang="en-US" dirty="0">
                <a:solidFill>
                  <a:srgbClr val="3333FF"/>
                </a:solidFill>
              </a:rPr>
              <a:t>There is no general rule for choosing the contour of integration; if the integral can be done by contour integration and the residue theorem, the contour is usually specific to the problem.</a:t>
            </a:r>
          </a:p>
        </p:txBody>
      </p:sp>
      <p:graphicFrame>
        <p:nvGraphicFramePr>
          <p:cNvPr id="15362" name="Object 52"/>
          <p:cNvGraphicFramePr>
            <a:graphicFrameLocks noChangeAspect="1"/>
          </p:cNvGraphicFramePr>
          <p:nvPr/>
        </p:nvGraphicFramePr>
        <p:xfrm>
          <a:off x="1168400" y="2620963"/>
          <a:ext cx="290988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0" name="Equation" r:id="rId4" imgW="1663700" imgH="469900" progId="Equation.DSMT4">
                  <p:embed/>
                </p:oleObj>
              </mc:Choice>
              <mc:Fallback>
                <p:oleObj name="Equation" r:id="rId4" imgW="1663700" imgH="469900" progId="Equation.DSMT4">
                  <p:embed/>
                  <p:pic>
                    <p:nvPicPr>
                      <p:cNvPr id="0" name="Picture 8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2620963"/>
                        <a:ext cx="2909888" cy="814387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3" name="Text Box 64"/>
          <p:cNvSpPr txBox="1">
            <a:spLocks noChangeArrowheads="1"/>
          </p:cNvSpPr>
          <p:nvPr/>
        </p:nvSpPr>
        <p:spPr bwMode="auto">
          <a:xfrm>
            <a:off x="441325" y="3777797"/>
            <a:ext cx="7345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FF"/>
                </a:solidFill>
              </a:rPr>
              <a:t>Consider the contour integral over the path shown in the figure: </a:t>
            </a:r>
          </a:p>
        </p:txBody>
      </p:sp>
      <p:graphicFrame>
        <p:nvGraphicFramePr>
          <p:cNvPr id="15363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887867"/>
              </p:ext>
            </p:extLst>
          </p:nvPr>
        </p:nvGraphicFramePr>
        <p:xfrm>
          <a:off x="454025" y="4147129"/>
          <a:ext cx="4338637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1" name="Equation" r:id="rId6" imgW="2476500" imgH="533400" progId="Equation.DSMT4">
                  <p:embed/>
                </p:oleObj>
              </mc:Choice>
              <mc:Fallback>
                <p:oleObj name="Equation" r:id="rId6" imgW="2476500" imgH="533400" progId="Equation.DSMT4">
                  <p:embed/>
                  <p:pic>
                    <p:nvPicPr>
                      <p:cNvPr id="0" name="Picture 8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4147129"/>
                        <a:ext cx="4338637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4" name="Text Box 67"/>
          <p:cNvSpPr txBox="1">
            <a:spLocks noChangeArrowheads="1"/>
          </p:cNvSpPr>
          <p:nvPr/>
        </p:nvSpPr>
        <p:spPr bwMode="auto">
          <a:xfrm>
            <a:off x="682625" y="5573713"/>
            <a:ext cx="7345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3333FF"/>
                </a:solidFill>
              </a:rPr>
              <a:t>The contribution from each contour segment in the limit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3333FF"/>
                </a:solidFill>
              </a:rPr>
              <a:t>must be separately evaluated (next slide).  </a:t>
            </a:r>
          </a:p>
        </p:txBody>
      </p:sp>
      <p:graphicFrame>
        <p:nvGraphicFramePr>
          <p:cNvPr id="15364" name="Object 68"/>
          <p:cNvGraphicFramePr>
            <a:graphicFrameLocks noChangeAspect="1"/>
          </p:cNvGraphicFramePr>
          <p:nvPr/>
        </p:nvGraphicFramePr>
        <p:xfrm>
          <a:off x="6427789" y="5610225"/>
          <a:ext cx="780094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2" name="Equation" r:id="rId8" imgW="469696" imgH="177723" progId="Equation.DSMT4">
                  <p:embed/>
                </p:oleObj>
              </mc:Choice>
              <mc:Fallback>
                <p:oleObj name="Equation" r:id="rId8" imgW="469696" imgH="177723" progId="Equation.DSMT4">
                  <p:embed/>
                  <p:pic>
                    <p:nvPicPr>
                      <p:cNvPr id="0" name="Picture 8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789" y="5610225"/>
                        <a:ext cx="780094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701154"/>
              </p:ext>
            </p:extLst>
          </p:nvPr>
        </p:nvGraphicFramePr>
        <p:xfrm>
          <a:off x="5221288" y="4368800"/>
          <a:ext cx="357663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3" name="Equation" r:id="rId10" imgW="2679480" imgH="482400" progId="Equation.DSMT4">
                  <p:embed/>
                </p:oleObj>
              </mc:Choice>
              <mc:Fallback>
                <p:oleObj name="Equation" r:id="rId10" imgW="2679480" imgH="482400" progId="Equation.DSMT4">
                  <p:embed/>
                  <p:pic>
                    <p:nvPicPr>
                      <p:cNvPr id="0" name="Picture 8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4368800"/>
                        <a:ext cx="3576637" cy="6445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29714" y="2020115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00FF"/>
                </a:solidFill>
              </a:rPr>
              <a:t>Example: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5055393" y="1574800"/>
            <a:ext cx="3820320" cy="2139513"/>
            <a:chOff x="5055393" y="1574800"/>
            <a:chExt cx="3820320" cy="2139513"/>
          </a:xfrm>
        </p:grpSpPr>
        <p:sp>
          <p:nvSpPr>
            <p:cNvPr id="15397" name="Line 37"/>
            <p:cNvSpPr>
              <a:spLocks noChangeShapeType="1"/>
            </p:cNvSpPr>
            <p:nvPr/>
          </p:nvSpPr>
          <p:spPr bwMode="auto">
            <a:xfrm flipH="1" flipV="1">
              <a:off x="6865936" y="1828800"/>
              <a:ext cx="0" cy="157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42"/>
            <p:cNvSpPr>
              <a:spLocks noChangeShapeType="1"/>
            </p:cNvSpPr>
            <p:nvPr/>
          </p:nvSpPr>
          <p:spPr bwMode="auto">
            <a:xfrm flipV="1">
              <a:off x="8078788" y="2669738"/>
              <a:ext cx="0" cy="7318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43"/>
            <p:cNvSpPr>
              <a:spLocks noChangeShapeType="1"/>
            </p:cNvSpPr>
            <p:nvPr/>
          </p:nvSpPr>
          <p:spPr bwMode="auto">
            <a:xfrm>
              <a:off x="5694363" y="2669738"/>
              <a:ext cx="0" cy="7318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45"/>
            <p:cNvSpPr>
              <a:spLocks noChangeShapeType="1"/>
            </p:cNvSpPr>
            <p:nvPr/>
          </p:nvSpPr>
          <p:spPr bwMode="auto">
            <a:xfrm flipV="1">
              <a:off x="5715001" y="2672933"/>
              <a:ext cx="2288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5365" name="Object 56"/>
            <p:cNvGraphicFramePr>
              <a:graphicFrameLocks noChangeAspect="1"/>
            </p:cNvGraphicFramePr>
            <p:nvPr/>
          </p:nvGraphicFramePr>
          <p:xfrm>
            <a:off x="5351463" y="2861824"/>
            <a:ext cx="242997" cy="336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4" name="Equation" r:id="rId12" imgW="165028" imgH="228501" progId="Equation.DSMT4">
                    <p:embed/>
                  </p:oleObj>
                </mc:Choice>
                <mc:Fallback>
                  <p:oleObj name="Equation" r:id="rId12" imgW="165028" imgH="228501" progId="Equation.DSMT4">
                    <p:embed/>
                    <p:pic>
                      <p:nvPicPr>
                        <p:cNvPr id="0" name="Picture 8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1463" y="2861824"/>
                          <a:ext cx="242997" cy="3365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6" name="Object 57"/>
            <p:cNvGraphicFramePr>
              <a:graphicFrameLocks noChangeAspect="1"/>
            </p:cNvGraphicFramePr>
            <p:nvPr/>
          </p:nvGraphicFramePr>
          <p:xfrm>
            <a:off x="6275388" y="2299850"/>
            <a:ext cx="275996" cy="384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5" name="Equation" r:id="rId14" imgW="165028" imgH="228501" progId="Equation.DSMT4">
                    <p:embed/>
                  </p:oleObj>
                </mc:Choice>
                <mc:Fallback>
                  <p:oleObj name="Equation" r:id="rId14" imgW="165028" imgH="228501" progId="Equation.DSMT4">
                    <p:embed/>
                    <p:pic>
                      <p:nvPicPr>
                        <p:cNvPr id="0" name="Picture 8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5388" y="2299850"/>
                          <a:ext cx="275996" cy="384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7" name="Object 58"/>
            <p:cNvGraphicFramePr>
              <a:graphicFrameLocks noChangeAspect="1"/>
            </p:cNvGraphicFramePr>
            <p:nvPr/>
          </p:nvGraphicFramePr>
          <p:xfrm>
            <a:off x="8129588" y="2899924"/>
            <a:ext cx="247582" cy="3429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6" name="Equation" r:id="rId16" imgW="165028" imgH="228501" progId="Equation.DSMT4">
                    <p:embed/>
                  </p:oleObj>
                </mc:Choice>
                <mc:Fallback>
                  <p:oleObj name="Equation" r:id="rId16" imgW="165028" imgH="228501" progId="Equation.DSMT4">
                    <p:embed/>
                    <p:pic>
                      <p:nvPicPr>
                        <p:cNvPr id="0" name="Picture 8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9588" y="2899924"/>
                          <a:ext cx="247582" cy="3429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8" name="Object 59"/>
            <p:cNvGraphicFramePr>
              <a:graphicFrameLocks noChangeAspect="1"/>
            </p:cNvGraphicFramePr>
            <p:nvPr/>
          </p:nvGraphicFramePr>
          <p:xfrm>
            <a:off x="6288088" y="3052325"/>
            <a:ext cx="229659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7" name="Equation" r:id="rId18" imgW="152334" imgH="228501" progId="Equation.DSMT4">
                    <p:embed/>
                  </p:oleObj>
                </mc:Choice>
                <mc:Fallback>
                  <p:oleObj name="Equation" r:id="rId18" imgW="152334" imgH="228501" progId="Equation.DSMT4">
                    <p:embed/>
                    <p:pic>
                      <p:nvPicPr>
                        <p:cNvPr id="0" name="Picture 8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8088" y="3052325"/>
                          <a:ext cx="229659" cy="344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9" name="Object 60"/>
            <p:cNvGraphicFramePr>
              <a:graphicFrameLocks noChangeAspect="1"/>
            </p:cNvGraphicFramePr>
            <p:nvPr/>
          </p:nvGraphicFramePr>
          <p:xfrm>
            <a:off x="5307013" y="3417755"/>
            <a:ext cx="388937" cy="266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8" name="Equation" r:id="rId20" imgW="241091" imgH="164957" progId="Equation.DSMT4">
                    <p:embed/>
                  </p:oleObj>
                </mc:Choice>
                <mc:Fallback>
                  <p:oleObj name="Equation" r:id="rId20" imgW="241091" imgH="164957" progId="Equation.DSMT4">
                    <p:embed/>
                    <p:pic>
                      <p:nvPicPr>
                        <p:cNvPr id="0" name="Picture 8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7013" y="3417755"/>
                          <a:ext cx="388937" cy="2663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0" name="Object 61"/>
            <p:cNvGraphicFramePr>
              <a:graphicFrameLocks noChangeAspect="1"/>
            </p:cNvGraphicFramePr>
            <p:nvPr/>
          </p:nvGraphicFramePr>
          <p:xfrm>
            <a:off x="8077200" y="3455481"/>
            <a:ext cx="238125" cy="258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9" name="Equation" r:id="rId22" imgW="152268" imgH="164957" progId="Equation.DSMT4">
                    <p:embed/>
                  </p:oleObj>
                </mc:Choice>
                <mc:Fallback>
                  <p:oleObj name="Equation" r:id="rId22" imgW="152268" imgH="164957" progId="Equation.DSMT4">
                    <p:embed/>
                    <p:pic>
                      <p:nvPicPr>
                        <p:cNvPr id="0" name="Picture 8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7200" y="3455481"/>
                          <a:ext cx="238125" cy="2588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1" name="Object 62"/>
            <p:cNvGraphicFramePr>
              <a:graphicFrameLocks noChangeAspect="1"/>
            </p:cNvGraphicFramePr>
            <p:nvPr/>
          </p:nvGraphicFramePr>
          <p:xfrm>
            <a:off x="7000875" y="2359359"/>
            <a:ext cx="762000" cy="274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0" name="Equation" r:id="rId24" imgW="494870" imgH="177646" progId="Equation.DSMT4">
                    <p:embed/>
                  </p:oleObj>
                </mc:Choice>
                <mc:Fallback>
                  <p:oleObj name="Equation" r:id="rId24" imgW="494870" imgH="177646" progId="Equation.DSMT4">
                    <p:embed/>
                    <p:pic>
                      <p:nvPicPr>
                        <p:cNvPr id="0" name="Picture 8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0875" y="2359359"/>
                          <a:ext cx="762000" cy="2743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2" name="Object 63"/>
            <p:cNvGraphicFramePr>
              <a:graphicFrameLocks noChangeAspect="1"/>
            </p:cNvGraphicFramePr>
            <p:nvPr/>
          </p:nvGraphicFramePr>
          <p:xfrm>
            <a:off x="7016751" y="3016331"/>
            <a:ext cx="518122" cy="210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1" name="Equation" r:id="rId26" imgW="406048" imgH="164957" progId="Equation.DSMT4">
                    <p:embed/>
                  </p:oleObj>
                </mc:Choice>
                <mc:Fallback>
                  <p:oleObj name="Equation" r:id="rId26" imgW="406048" imgH="164957" progId="Equation.DSMT4">
                    <p:embed/>
                    <p:pic>
                      <p:nvPicPr>
                        <p:cNvPr id="0" name="Picture 8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6751" y="3016331"/>
                          <a:ext cx="518122" cy="2106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03" name="Line 71"/>
            <p:cNvSpPr>
              <a:spLocks noChangeShapeType="1"/>
            </p:cNvSpPr>
            <p:nvPr/>
          </p:nvSpPr>
          <p:spPr bwMode="auto">
            <a:xfrm>
              <a:off x="6819900" y="2679263"/>
              <a:ext cx="9207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5404" name="Object 61"/>
            <p:cNvGraphicFramePr>
              <a:graphicFrameLocks noChangeAspect="1"/>
            </p:cNvGraphicFramePr>
            <p:nvPr/>
          </p:nvGraphicFramePr>
          <p:xfrm>
            <a:off x="8677275" y="3303150"/>
            <a:ext cx="198438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2" name="Equation" r:id="rId28" imgW="126835" imgH="139518" progId="Equation.DSMT4">
                    <p:embed/>
                  </p:oleObj>
                </mc:Choice>
                <mc:Fallback>
                  <p:oleObj name="Equation" r:id="rId28" imgW="126835" imgH="139518" progId="Equation.DSMT4">
                    <p:embed/>
                    <p:pic>
                      <p:nvPicPr>
                        <p:cNvPr id="0" name="Picture 8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77275" y="3303150"/>
                          <a:ext cx="198438" cy="219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05" name="Object 61"/>
            <p:cNvGraphicFramePr>
              <a:graphicFrameLocks noChangeAspect="1"/>
            </p:cNvGraphicFramePr>
            <p:nvPr/>
          </p:nvGraphicFramePr>
          <p:xfrm>
            <a:off x="6784150" y="1574800"/>
            <a:ext cx="219075" cy="25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3" name="Equation" r:id="rId30" imgW="139579" imgH="164957" progId="Equation.DSMT4">
                    <p:embed/>
                  </p:oleObj>
                </mc:Choice>
                <mc:Fallback>
                  <p:oleObj name="Equation" r:id="rId30" imgW="139579" imgH="164957" progId="Equation.DSMT4">
                    <p:embed/>
                    <p:pic>
                      <p:nvPicPr>
                        <p:cNvPr id="0" name="Picture 8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4150" y="1574800"/>
                          <a:ext cx="219075" cy="258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10"/>
            <p:cNvGraphicFramePr>
              <a:graphicFrameLocks noChangeAspect="1"/>
            </p:cNvGraphicFramePr>
            <p:nvPr/>
          </p:nvGraphicFramePr>
          <p:xfrm>
            <a:off x="6779470" y="2953920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4" name="Equation" r:id="rId32" imgW="126725" imgH="126725" progId="Equation.DSMT4">
                    <p:embed/>
                  </p:oleObj>
                </mc:Choice>
                <mc:Fallback>
                  <p:oleObj name="Equation" r:id="rId32" imgW="126725" imgH="126725" progId="Equation.DSMT4">
                    <p:embed/>
                    <p:pic>
                      <p:nvPicPr>
                        <p:cNvPr id="0" name="Picture 8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9470" y="2953920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Line 37"/>
            <p:cNvSpPr>
              <a:spLocks noChangeShapeType="1"/>
            </p:cNvSpPr>
            <p:nvPr/>
          </p:nvSpPr>
          <p:spPr bwMode="auto">
            <a:xfrm rot="5400000" flipV="1">
              <a:off x="6816725" y="1641800"/>
              <a:ext cx="3971" cy="35266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38"/>
            <p:cNvSpPr>
              <a:spLocks noChangeShapeType="1"/>
            </p:cNvSpPr>
            <p:nvPr/>
          </p:nvSpPr>
          <p:spPr bwMode="auto">
            <a:xfrm flipV="1">
              <a:off x="5756026" y="3413446"/>
              <a:ext cx="22835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5415" name="Object 10"/>
            <p:cNvGraphicFramePr>
              <a:graphicFrameLocks noChangeAspect="1"/>
            </p:cNvGraphicFramePr>
            <p:nvPr/>
          </p:nvGraphicFramePr>
          <p:xfrm>
            <a:off x="6777245" y="2132524"/>
            <a:ext cx="187325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5" name="Equation" r:id="rId34" imgW="126725" imgH="126725" progId="Equation.DSMT4">
                    <p:embed/>
                  </p:oleObj>
                </mc:Choice>
                <mc:Fallback>
                  <p:oleObj name="Equation" r:id="rId34" imgW="126725" imgH="126725" progId="Equation.DSMT4">
                    <p:embed/>
                    <p:pic>
                      <p:nvPicPr>
                        <p:cNvPr id="0" name="Picture 8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7245" y="2132524"/>
                          <a:ext cx="187325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16" name="Object 63"/>
            <p:cNvGraphicFramePr>
              <a:graphicFrameLocks noChangeAspect="1"/>
            </p:cNvGraphicFramePr>
            <p:nvPr/>
          </p:nvGraphicFramePr>
          <p:xfrm>
            <a:off x="6935787" y="2009490"/>
            <a:ext cx="652545" cy="239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6" name="Equation" r:id="rId35" imgW="482181" imgH="177646" progId="Equation.DSMT4">
                    <p:embed/>
                  </p:oleObj>
                </mc:Choice>
                <mc:Fallback>
                  <p:oleObj name="Equation" r:id="rId35" imgW="482181" imgH="177646" progId="Equation.DSMT4">
                    <p:embed/>
                    <p:pic>
                      <p:nvPicPr>
                        <p:cNvPr id="0" name="Picture 8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5787" y="2009490"/>
                          <a:ext cx="652545" cy="2395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772400" cy="7143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Review of Singular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Integrals</a:t>
            </a:r>
          </a:p>
        </p:txBody>
      </p:sp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476023" y="4010252"/>
            <a:ext cx="7960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rgbClr val="3333FF"/>
                </a:solidFill>
              </a:rPr>
              <a:t>Logarithmic singularities are examples of </a:t>
            </a:r>
            <a:r>
              <a:rPr lang="en-US" sz="2000" u="sng" dirty="0">
                <a:solidFill>
                  <a:srgbClr val="3333FF"/>
                </a:solidFill>
              </a:rPr>
              <a:t>integrable</a:t>
            </a:r>
            <a:r>
              <a:rPr lang="en-US" sz="2000" i="1" dirty="0">
                <a:solidFill>
                  <a:srgbClr val="3333FF"/>
                </a:solidFill>
              </a:rPr>
              <a:t> </a:t>
            </a:r>
            <a:r>
              <a:rPr lang="en-US" sz="2000" dirty="0">
                <a:solidFill>
                  <a:srgbClr val="3333FF"/>
                </a:solidFill>
              </a:rPr>
              <a:t>singularities:          </a:t>
            </a:r>
            <a:endParaRPr lang="en-US" sz="240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660560"/>
              </p:ext>
            </p:extLst>
          </p:nvPr>
        </p:nvGraphicFramePr>
        <p:xfrm>
          <a:off x="620446" y="4699055"/>
          <a:ext cx="8115931" cy="576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3" imgW="5003640" imgH="355320" progId="Equation.DSMT4">
                  <p:embed/>
                </p:oleObj>
              </mc:Choice>
              <mc:Fallback>
                <p:oleObj name="Equation" r:id="rId3" imgW="5003640" imgH="355320" progId="Equation.DSMT4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46" y="4699055"/>
                        <a:ext cx="8115931" cy="5766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9" name="Group 5"/>
          <p:cNvGrpSpPr>
            <a:grpSpLocks/>
          </p:cNvGrpSpPr>
          <p:nvPr/>
        </p:nvGrpSpPr>
        <p:grpSpPr bwMode="auto">
          <a:xfrm>
            <a:off x="2371726" y="923926"/>
            <a:ext cx="4406901" cy="2644776"/>
            <a:chOff x="2397" y="687"/>
            <a:chExt cx="2776" cy="1666"/>
          </a:xfrm>
        </p:grpSpPr>
        <p:sp>
          <p:nvSpPr>
            <p:cNvPr id="3080" name="Line 6"/>
            <p:cNvSpPr>
              <a:spLocks noChangeShapeType="1"/>
            </p:cNvSpPr>
            <p:nvPr/>
          </p:nvSpPr>
          <p:spPr bwMode="auto">
            <a:xfrm>
              <a:off x="2397" y="1522"/>
              <a:ext cx="25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1" name="Line 7"/>
            <p:cNvSpPr>
              <a:spLocks noChangeShapeType="1"/>
            </p:cNvSpPr>
            <p:nvPr/>
          </p:nvSpPr>
          <p:spPr bwMode="auto">
            <a:xfrm flipV="1">
              <a:off x="3577" y="687"/>
              <a:ext cx="0" cy="16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Text Box 8"/>
            <p:cNvSpPr txBox="1">
              <a:spLocks noChangeArrowheads="1"/>
            </p:cNvSpPr>
            <p:nvPr/>
          </p:nvSpPr>
          <p:spPr bwMode="auto">
            <a:xfrm>
              <a:off x="3787" y="1213"/>
              <a:ext cx="22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</a:rPr>
                <a:t>1</a:t>
              </a:r>
            </a:p>
          </p:txBody>
        </p:sp>
        <p:graphicFrame>
          <p:nvGraphicFramePr>
            <p:cNvPr id="3075" name="Object 9"/>
            <p:cNvGraphicFramePr>
              <a:graphicFrameLocks noChangeAspect="1"/>
            </p:cNvGraphicFramePr>
            <p:nvPr/>
          </p:nvGraphicFramePr>
          <p:xfrm>
            <a:off x="5038" y="1462"/>
            <a:ext cx="135" cy="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" name="Equation" r:id="rId5" imgW="126835" imgH="139518" progId="Equation.DSMT4">
                    <p:embed/>
                  </p:oleObj>
                </mc:Choice>
                <mc:Fallback>
                  <p:oleObj name="Equation" r:id="rId5" imgW="126835" imgH="139518" progId="Equation.DSMT4">
                    <p:embed/>
                    <p:pic>
                      <p:nvPicPr>
                        <p:cNvPr id="0" name="Picture 2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8" y="1462"/>
                          <a:ext cx="135" cy="1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2693878"/>
                </p:ext>
              </p:extLst>
            </p:nvPr>
          </p:nvGraphicFramePr>
          <p:xfrm>
            <a:off x="3621" y="696"/>
            <a:ext cx="392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8" name="Equation" r:id="rId7" imgW="368140" imgH="253890" progId="Equation.DSMT4">
                    <p:embed/>
                  </p:oleObj>
                </mc:Choice>
                <mc:Fallback>
                  <p:oleObj name="Equation" r:id="rId7" imgW="368140" imgH="253890" progId="Equation.DSMT4">
                    <p:embed/>
                    <p:pic>
                      <p:nvPicPr>
                        <p:cNvPr id="0" name="Picture 2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1" y="696"/>
                          <a:ext cx="392" cy="2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3593" y="1150"/>
              <a:ext cx="1143" cy="1024"/>
            </a:xfrm>
            <a:custGeom>
              <a:avLst/>
              <a:gdLst>
                <a:gd name="T0" fmla="*/ 0 w 1143"/>
                <a:gd name="T1" fmla="*/ 1024 h 1024"/>
                <a:gd name="T2" fmla="*/ 37 w 1143"/>
                <a:gd name="T3" fmla="*/ 713 h 1024"/>
                <a:gd name="T4" fmla="*/ 201 w 1143"/>
                <a:gd name="T5" fmla="*/ 432 h 1024"/>
                <a:gd name="T6" fmla="*/ 576 w 1143"/>
                <a:gd name="T7" fmla="*/ 219 h 1024"/>
                <a:gd name="T8" fmla="*/ 1143 w 1143"/>
                <a:gd name="T9" fmla="*/ 0 h 10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1024"/>
                <a:gd name="T17" fmla="*/ 1143 w 1143"/>
                <a:gd name="T18" fmla="*/ 1024 h 10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1024">
                  <a:moveTo>
                    <a:pt x="0" y="1024"/>
                  </a:moveTo>
                  <a:cubicBezTo>
                    <a:pt x="3" y="972"/>
                    <a:pt x="4" y="812"/>
                    <a:pt x="37" y="713"/>
                  </a:cubicBezTo>
                  <a:cubicBezTo>
                    <a:pt x="70" y="614"/>
                    <a:pt x="111" y="514"/>
                    <a:pt x="201" y="432"/>
                  </a:cubicBezTo>
                  <a:cubicBezTo>
                    <a:pt x="291" y="350"/>
                    <a:pt x="419" y="291"/>
                    <a:pt x="576" y="219"/>
                  </a:cubicBezTo>
                  <a:cubicBezTo>
                    <a:pt x="733" y="147"/>
                    <a:pt x="936" y="70"/>
                    <a:pt x="1143" y="0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 flipH="1">
              <a:off x="2418" y="1155"/>
              <a:ext cx="1143" cy="1024"/>
            </a:xfrm>
            <a:custGeom>
              <a:avLst/>
              <a:gdLst>
                <a:gd name="T0" fmla="*/ 0 w 1143"/>
                <a:gd name="T1" fmla="*/ 1024 h 1024"/>
                <a:gd name="T2" fmla="*/ 37 w 1143"/>
                <a:gd name="T3" fmla="*/ 713 h 1024"/>
                <a:gd name="T4" fmla="*/ 201 w 1143"/>
                <a:gd name="T5" fmla="*/ 432 h 1024"/>
                <a:gd name="T6" fmla="*/ 576 w 1143"/>
                <a:gd name="T7" fmla="*/ 219 h 1024"/>
                <a:gd name="T8" fmla="*/ 1143 w 1143"/>
                <a:gd name="T9" fmla="*/ 0 h 10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1024"/>
                <a:gd name="T17" fmla="*/ 1143 w 1143"/>
                <a:gd name="T18" fmla="*/ 1024 h 10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1024">
                  <a:moveTo>
                    <a:pt x="0" y="1024"/>
                  </a:moveTo>
                  <a:cubicBezTo>
                    <a:pt x="3" y="972"/>
                    <a:pt x="4" y="812"/>
                    <a:pt x="37" y="713"/>
                  </a:cubicBezTo>
                  <a:cubicBezTo>
                    <a:pt x="70" y="614"/>
                    <a:pt x="111" y="514"/>
                    <a:pt x="201" y="432"/>
                  </a:cubicBezTo>
                  <a:cubicBezTo>
                    <a:pt x="291" y="350"/>
                    <a:pt x="419" y="291"/>
                    <a:pt x="576" y="219"/>
                  </a:cubicBezTo>
                  <a:cubicBezTo>
                    <a:pt x="733" y="147"/>
                    <a:pt x="936" y="70"/>
                    <a:pt x="1143" y="0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3455C-2BE6-4497-9FC1-B81E8B4D2E3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6067425"/>
            <a:ext cx="8524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Note:</a:t>
            </a:r>
            <a:r>
              <a:rPr lang="en-US" dirty="0"/>
              <a:t> There might be numerical trouble if one integrates this function numerically!</a:t>
            </a:r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718695"/>
              </p:ext>
            </p:extLst>
          </p:nvPr>
        </p:nvGraphicFramePr>
        <p:xfrm>
          <a:off x="6671142" y="3261402"/>
          <a:ext cx="125571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9" imgW="622030" imgH="152334" progId="Equation.DSMT4">
                  <p:embed/>
                </p:oleObj>
              </mc:Choice>
              <mc:Fallback>
                <p:oleObj name="Equation" r:id="rId9" imgW="622030" imgH="152334" progId="Equation.DSMT4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1142" y="3261402"/>
                        <a:ext cx="125571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112599"/>
              </p:ext>
            </p:extLst>
          </p:nvPr>
        </p:nvGraphicFramePr>
        <p:xfrm>
          <a:off x="6330147" y="2894835"/>
          <a:ext cx="1741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11" imgW="1180588" imgH="253890" progId="Equation.DSMT4">
                  <p:embed/>
                </p:oleObj>
              </mc:Choice>
              <mc:Fallback>
                <p:oleObj name="Equation" r:id="rId11" imgW="1180588" imgH="253890" progId="Equation.DSMT4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0147" y="2894835"/>
                        <a:ext cx="17414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-9525"/>
            <a:ext cx="84963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Exponential Integrals (cont.)                 </a:t>
            </a:r>
            <a:endParaRPr lang="en-US" sz="3600" b="1" dirty="0"/>
          </a:p>
        </p:txBody>
      </p:sp>
      <p:sp>
        <p:nvSpPr>
          <p:cNvPr id="16402" name="Rectangle 3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3" name="Rectangle 4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4" name="Rectangle 5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5" name="Rectangle 6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6" name="Rectangle 7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7" name="Rectangle 8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10" name="Rectangle 11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11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13" name="Rectangle 14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14" name="Rectangle 15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1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16" name="Rectangle 1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17" name="Rectangle 1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18" name="Rectangle 44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86" name="Object 43"/>
          <p:cNvGraphicFramePr>
            <a:graphicFrameLocks noChangeAspect="1"/>
          </p:cNvGraphicFramePr>
          <p:nvPr/>
        </p:nvGraphicFramePr>
        <p:xfrm>
          <a:off x="544513" y="1041400"/>
          <a:ext cx="247967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4" name="Equation" r:id="rId4" imgW="1473200" imgH="711200" progId="Equation.DSMT4">
                  <p:embed/>
                </p:oleObj>
              </mc:Choice>
              <mc:Fallback>
                <p:oleObj name="Equation" r:id="rId4" imgW="1473200" imgH="711200" progId="Equation.DSMT4">
                  <p:embed/>
                  <p:pic>
                    <p:nvPicPr>
                      <p:cNvPr id="0" name="Picture 1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1041400"/>
                        <a:ext cx="2479675" cy="1198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9" name="Rectangle 46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87" name="Object 45"/>
          <p:cNvGraphicFramePr>
            <a:graphicFrameLocks noChangeAspect="1"/>
          </p:cNvGraphicFramePr>
          <p:nvPr/>
        </p:nvGraphicFramePr>
        <p:xfrm>
          <a:off x="542925" y="2796784"/>
          <a:ext cx="5543550" cy="1221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5" name="Equation" r:id="rId6" imgW="3340100" imgH="736600" progId="Equation.DSMT4">
                  <p:embed/>
                </p:oleObj>
              </mc:Choice>
              <mc:Fallback>
                <p:oleObj name="Equation" r:id="rId6" imgW="3340100" imgH="736600" progId="Equation.DSMT4">
                  <p:embed/>
                  <p:pic>
                    <p:nvPicPr>
                      <p:cNvPr id="0" name="Picture 1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2796784"/>
                        <a:ext cx="5543550" cy="12211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0" name="Rectangle 48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8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392325"/>
              </p:ext>
            </p:extLst>
          </p:nvPr>
        </p:nvGraphicFramePr>
        <p:xfrm>
          <a:off x="463550" y="4337050"/>
          <a:ext cx="8205788" cy="219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6" name="Equation" r:id="rId8" imgW="4952880" imgH="1333440" progId="Equation.DSMT4">
                  <p:embed/>
                </p:oleObj>
              </mc:Choice>
              <mc:Fallback>
                <p:oleObj name="Equation" r:id="rId8" imgW="4952880" imgH="1333440" progId="Equation.DSMT4">
                  <p:embed/>
                  <p:pic>
                    <p:nvPicPr>
                      <p:cNvPr id="0" name="Picture 1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4337050"/>
                        <a:ext cx="8205788" cy="219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16445" name="Object 43"/>
          <p:cNvGraphicFramePr>
            <a:graphicFrameLocks noChangeAspect="1"/>
          </p:cNvGraphicFramePr>
          <p:nvPr/>
        </p:nvGraphicFramePr>
        <p:xfrm>
          <a:off x="3892860" y="1111250"/>
          <a:ext cx="101251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7" name="Equation" r:id="rId10" imgW="482391" imgH="165028" progId="Equation.DSMT4">
                  <p:embed/>
                </p:oleObj>
              </mc:Choice>
              <mc:Fallback>
                <p:oleObj name="Equation" r:id="rId10" imgW="482391" imgH="165028" progId="Equation.DSMT4">
                  <p:embed/>
                  <p:pic>
                    <p:nvPicPr>
                      <p:cNvPr id="0" name="Picture 1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860" y="1111250"/>
                        <a:ext cx="1012515" cy="346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5007892" y="901864"/>
            <a:ext cx="3820320" cy="2183057"/>
            <a:chOff x="5055393" y="1531256"/>
            <a:chExt cx="3820320" cy="2183057"/>
          </a:xfrm>
        </p:grpSpPr>
        <p:sp>
          <p:nvSpPr>
            <p:cNvPr id="62" name="Line 37"/>
            <p:cNvSpPr>
              <a:spLocks noChangeShapeType="1"/>
            </p:cNvSpPr>
            <p:nvPr/>
          </p:nvSpPr>
          <p:spPr bwMode="auto">
            <a:xfrm flipH="1" flipV="1">
              <a:off x="6865936" y="1828800"/>
              <a:ext cx="0" cy="1571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42"/>
            <p:cNvSpPr>
              <a:spLocks noChangeShapeType="1"/>
            </p:cNvSpPr>
            <p:nvPr/>
          </p:nvSpPr>
          <p:spPr bwMode="auto">
            <a:xfrm flipV="1">
              <a:off x="8078788" y="2669738"/>
              <a:ext cx="0" cy="7318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43"/>
            <p:cNvSpPr>
              <a:spLocks noChangeShapeType="1"/>
            </p:cNvSpPr>
            <p:nvPr/>
          </p:nvSpPr>
          <p:spPr bwMode="auto">
            <a:xfrm>
              <a:off x="5694363" y="2669738"/>
              <a:ext cx="0" cy="7318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5"/>
            <p:cNvSpPr>
              <a:spLocks noChangeShapeType="1"/>
            </p:cNvSpPr>
            <p:nvPr/>
          </p:nvSpPr>
          <p:spPr bwMode="auto">
            <a:xfrm flipV="1">
              <a:off x="5715001" y="2672933"/>
              <a:ext cx="2288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6" name="Object 56"/>
            <p:cNvGraphicFramePr>
              <a:graphicFrameLocks noChangeAspect="1"/>
            </p:cNvGraphicFramePr>
            <p:nvPr/>
          </p:nvGraphicFramePr>
          <p:xfrm>
            <a:off x="5351463" y="2861824"/>
            <a:ext cx="242997" cy="336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18" name="Equation" r:id="rId12" imgW="165028" imgH="228501" progId="Equation.DSMT4">
                    <p:embed/>
                  </p:oleObj>
                </mc:Choice>
                <mc:Fallback>
                  <p:oleObj name="Equation" r:id="rId12" imgW="165028" imgH="228501" progId="Equation.DSMT4">
                    <p:embed/>
                    <p:pic>
                      <p:nvPicPr>
                        <p:cNvPr id="0" name="Picture 1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1463" y="2861824"/>
                          <a:ext cx="242997" cy="3365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57"/>
            <p:cNvGraphicFramePr>
              <a:graphicFrameLocks noChangeAspect="1"/>
            </p:cNvGraphicFramePr>
            <p:nvPr/>
          </p:nvGraphicFramePr>
          <p:xfrm>
            <a:off x="6275388" y="2299850"/>
            <a:ext cx="275996" cy="384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19" name="Equation" r:id="rId14" imgW="165028" imgH="228501" progId="Equation.DSMT4">
                    <p:embed/>
                  </p:oleObj>
                </mc:Choice>
                <mc:Fallback>
                  <p:oleObj name="Equation" r:id="rId14" imgW="165028" imgH="228501" progId="Equation.DSMT4">
                    <p:embed/>
                    <p:pic>
                      <p:nvPicPr>
                        <p:cNvPr id="0" name="Picture 11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5388" y="2299850"/>
                          <a:ext cx="275996" cy="384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58"/>
            <p:cNvGraphicFramePr>
              <a:graphicFrameLocks noChangeAspect="1"/>
            </p:cNvGraphicFramePr>
            <p:nvPr/>
          </p:nvGraphicFramePr>
          <p:xfrm>
            <a:off x="8129588" y="2899924"/>
            <a:ext cx="247582" cy="3429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20" name="Equation" r:id="rId16" imgW="165028" imgH="228501" progId="Equation.DSMT4">
                    <p:embed/>
                  </p:oleObj>
                </mc:Choice>
                <mc:Fallback>
                  <p:oleObj name="Equation" r:id="rId16" imgW="165028" imgH="228501" progId="Equation.DSMT4">
                    <p:embed/>
                    <p:pic>
                      <p:nvPicPr>
                        <p:cNvPr id="0" name="Picture 11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9588" y="2899924"/>
                          <a:ext cx="247582" cy="3429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59"/>
            <p:cNvGraphicFramePr>
              <a:graphicFrameLocks noChangeAspect="1"/>
            </p:cNvGraphicFramePr>
            <p:nvPr/>
          </p:nvGraphicFramePr>
          <p:xfrm>
            <a:off x="6288088" y="3052325"/>
            <a:ext cx="229659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21" name="Equation" r:id="rId18" imgW="152334" imgH="228501" progId="Equation.DSMT4">
                    <p:embed/>
                  </p:oleObj>
                </mc:Choice>
                <mc:Fallback>
                  <p:oleObj name="Equation" r:id="rId18" imgW="152334" imgH="228501" progId="Equation.DSMT4">
                    <p:embed/>
                    <p:pic>
                      <p:nvPicPr>
                        <p:cNvPr id="0" name="Picture 11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8088" y="3052325"/>
                          <a:ext cx="229659" cy="344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60"/>
            <p:cNvGraphicFramePr>
              <a:graphicFrameLocks noChangeAspect="1"/>
            </p:cNvGraphicFramePr>
            <p:nvPr/>
          </p:nvGraphicFramePr>
          <p:xfrm>
            <a:off x="5307013" y="3417755"/>
            <a:ext cx="388937" cy="266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22" name="Equation" r:id="rId20" imgW="241091" imgH="164957" progId="Equation.DSMT4">
                    <p:embed/>
                  </p:oleObj>
                </mc:Choice>
                <mc:Fallback>
                  <p:oleObj name="Equation" r:id="rId20" imgW="241091" imgH="164957" progId="Equation.DSMT4">
                    <p:embed/>
                    <p:pic>
                      <p:nvPicPr>
                        <p:cNvPr id="0" name="Picture 1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7013" y="3417755"/>
                          <a:ext cx="388937" cy="2663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61"/>
            <p:cNvGraphicFramePr>
              <a:graphicFrameLocks noChangeAspect="1"/>
            </p:cNvGraphicFramePr>
            <p:nvPr/>
          </p:nvGraphicFramePr>
          <p:xfrm>
            <a:off x="8077200" y="3455481"/>
            <a:ext cx="238125" cy="258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23" name="Equation" r:id="rId22" imgW="152268" imgH="164957" progId="Equation.DSMT4">
                    <p:embed/>
                  </p:oleObj>
                </mc:Choice>
                <mc:Fallback>
                  <p:oleObj name="Equation" r:id="rId22" imgW="152268" imgH="164957" progId="Equation.DSMT4">
                    <p:embed/>
                    <p:pic>
                      <p:nvPicPr>
                        <p:cNvPr id="0" name="Picture 1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7200" y="3455481"/>
                          <a:ext cx="238125" cy="2588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62"/>
            <p:cNvGraphicFramePr>
              <a:graphicFrameLocks noChangeAspect="1"/>
            </p:cNvGraphicFramePr>
            <p:nvPr/>
          </p:nvGraphicFramePr>
          <p:xfrm>
            <a:off x="7000875" y="2359359"/>
            <a:ext cx="762000" cy="274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24" name="Equation" r:id="rId24" imgW="494870" imgH="177646" progId="Equation.DSMT4">
                    <p:embed/>
                  </p:oleObj>
                </mc:Choice>
                <mc:Fallback>
                  <p:oleObj name="Equation" r:id="rId24" imgW="494870" imgH="177646" progId="Equation.DSMT4">
                    <p:embed/>
                    <p:pic>
                      <p:nvPicPr>
                        <p:cNvPr id="0" name="Picture 11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0875" y="2359359"/>
                          <a:ext cx="762000" cy="2743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63"/>
            <p:cNvGraphicFramePr>
              <a:graphicFrameLocks noChangeAspect="1"/>
            </p:cNvGraphicFramePr>
            <p:nvPr/>
          </p:nvGraphicFramePr>
          <p:xfrm>
            <a:off x="7016751" y="3016331"/>
            <a:ext cx="518122" cy="210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25" name="Equation" r:id="rId26" imgW="406048" imgH="164957" progId="Equation.DSMT4">
                    <p:embed/>
                  </p:oleObj>
                </mc:Choice>
                <mc:Fallback>
                  <p:oleObj name="Equation" r:id="rId26" imgW="406048" imgH="164957" progId="Equation.DSMT4">
                    <p:embed/>
                    <p:pic>
                      <p:nvPicPr>
                        <p:cNvPr id="0" name="Picture 11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6751" y="3016331"/>
                          <a:ext cx="518122" cy="2106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" name="Line 71"/>
            <p:cNvSpPr>
              <a:spLocks noChangeShapeType="1"/>
            </p:cNvSpPr>
            <p:nvPr/>
          </p:nvSpPr>
          <p:spPr bwMode="auto">
            <a:xfrm>
              <a:off x="6819900" y="2679263"/>
              <a:ext cx="9207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6" name="Object 61"/>
            <p:cNvGraphicFramePr>
              <a:graphicFrameLocks noChangeAspect="1"/>
            </p:cNvGraphicFramePr>
            <p:nvPr/>
          </p:nvGraphicFramePr>
          <p:xfrm>
            <a:off x="8677275" y="3303150"/>
            <a:ext cx="198438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26" name="Equation" r:id="rId28" imgW="126835" imgH="139518" progId="Equation.DSMT4">
                    <p:embed/>
                  </p:oleObj>
                </mc:Choice>
                <mc:Fallback>
                  <p:oleObj name="Equation" r:id="rId28" imgW="126835" imgH="139518" progId="Equation.DSMT4">
                    <p:embed/>
                    <p:pic>
                      <p:nvPicPr>
                        <p:cNvPr id="0" name="Picture 11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77275" y="3303150"/>
                          <a:ext cx="198438" cy="219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61"/>
            <p:cNvGraphicFramePr>
              <a:graphicFrameLocks noChangeAspect="1"/>
            </p:cNvGraphicFramePr>
            <p:nvPr/>
          </p:nvGraphicFramePr>
          <p:xfrm>
            <a:off x="6762378" y="1531256"/>
            <a:ext cx="219075" cy="25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27" name="Equation" r:id="rId30" imgW="139579" imgH="164957" progId="Equation.DSMT4">
                    <p:embed/>
                  </p:oleObj>
                </mc:Choice>
                <mc:Fallback>
                  <p:oleObj name="Equation" r:id="rId30" imgW="139579" imgH="164957" progId="Equation.DSMT4">
                    <p:embed/>
                    <p:pic>
                      <p:nvPicPr>
                        <p:cNvPr id="0" name="Picture 1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2378" y="1531256"/>
                          <a:ext cx="219075" cy="258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10"/>
            <p:cNvGraphicFramePr>
              <a:graphicFrameLocks noChangeAspect="1"/>
            </p:cNvGraphicFramePr>
            <p:nvPr/>
          </p:nvGraphicFramePr>
          <p:xfrm>
            <a:off x="6779470" y="2953920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28" name="Equation" r:id="rId32" imgW="126725" imgH="126725" progId="Equation.DSMT4">
                    <p:embed/>
                  </p:oleObj>
                </mc:Choice>
                <mc:Fallback>
                  <p:oleObj name="Equation" r:id="rId32" imgW="126725" imgH="126725" progId="Equation.DSMT4">
                    <p:embed/>
                    <p:pic>
                      <p:nvPicPr>
                        <p:cNvPr id="0" name="Picture 1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9470" y="2953920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Line 37"/>
            <p:cNvSpPr>
              <a:spLocks noChangeShapeType="1"/>
            </p:cNvSpPr>
            <p:nvPr/>
          </p:nvSpPr>
          <p:spPr bwMode="auto">
            <a:xfrm rot="5400000" flipV="1">
              <a:off x="6816725" y="1641800"/>
              <a:ext cx="3971" cy="35266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38"/>
            <p:cNvSpPr>
              <a:spLocks noChangeShapeType="1"/>
            </p:cNvSpPr>
            <p:nvPr/>
          </p:nvSpPr>
          <p:spPr bwMode="auto">
            <a:xfrm flipV="1">
              <a:off x="5756026" y="3413446"/>
              <a:ext cx="22835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5036776"/>
                </p:ext>
              </p:extLst>
            </p:nvPr>
          </p:nvGraphicFramePr>
          <p:xfrm>
            <a:off x="6777376" y="2132524"/>
            <a:ext cx="187325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29" name="Equation" r:id="rId34" imgW="126725" imgH="126725" progId="Equation.DSMT4">
                    <p:embed/>
                  </p:oleObj>
                </mc:Choice>
                <mc:Fallback>
                  <p:oleObj name="Equation" r:id="rId34" imgW="126725" imgH="126725" progId="Equation.DSMT4">
                    <p:embed/>
                    <p:pic>
                      <p:nvPicPr>
                        <p:cNvPr id="0" name="Picture 11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7376" y="2132524"/>
                          <a:ext cx="187325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63"/>
            <p:cNvGraphicFramePr>
              <a:graphicFrameLocks noChangeAspect="1"/>
            </p:cNvGraphicFramePr>
            <p:nvPr/>
          </p:nvGraphicFramePr>
          <p:xfrm>
            <a:off x="6935787" y="2009490"/>
            <a:ext cx="652545" cy="239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30" name="Equation" r:id="rId35" imgW="482181" imgH="177646" progId="Equation.DSMT4">
                    <p:embed/>
                  </p:oleObj>
                </mc:Choice>
                <mc:Fallback>
                  <p:oleObj name="Equation" r:id="rId35" imgW="482181" imgH="177646" progId="Equation.DSMT4">
                    <p:embed/>
                    <p:pic>
                      <p:nvPicPr>
                        <p:cNvPr id="0" name="Picture 11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5787" y="2009490"/>
                          <a:ext cx="652545" cy="2395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321" name="Object 9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66066"/>
              </p:ext>
            </p:extLst>
          </p:nvPr>
        </p:nvGraphicFramePr>
        <p:xfrm>
          <a:off x="4729163" y="4902200"/>
          <a:ext cx="16160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1" name="Equation" r:id="rId37" imgW="1180800" imgH="304560" progId="Equation.DSMT4">
                  <p:embed/>
                </p:oleObj>
              </mc:Choice>
              <mc:Fallback>
                <p:oleObj name="Equation" r:id="rId37" imgW="1180800" imgH="304560" progId="Equation.DSMT4">
                  <p:embed/>
                  <p:pic>
                    <p:nvPicPr>
                      <p:cNvPr id="0" name="Picture 1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4902200"/>
                        <a:ext cx="161607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>
            <a:cxnSpLocks/>
          </p:cNvCxnSpPr>
          <p:nvPr/>
        </p:nvCxnSpPr>
        <p:spPr>
          <a:xfrm flipH="1">
            <a:off x="4032069" y="5319713"/>
            <a:ext cx="1107744" cy="84595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1"/>
            <a:ext cx="8496300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Exponential Integrals (cont.)                 </a:t>
            </a:r>
            <a:endParaRPr lang="en-US" sz="3600" b="1" dirty="0"/>
          </a:p>
        </p:txBody>
      </p:sp>
      <p:sp>
        <p:nvSpPr>
          <p:cNvPr id="17422" name="Rectangle 3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Rectangle 4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4" name="Rectangle 5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5" name="Rectangle 6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6" name="Rectangle 7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7" name="Rectangle 8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0" name="Rectangle 11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1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3" name="Rectangle 14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4" name="Rectangle 15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6" name="Rectangle 1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7" name="Rectangle 1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8" name="Rectangle 36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9" name="Rectangle 38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40" name="Rectangle 40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41" name="Rectangle 43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10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581869"/>
              </p:ext>
            </p:extLst>
          </p:nvPr>
        </p:nvGraphicFramePr>
        <p:xfrm>
          <a:off x="609872" y="986473"/>
          <a:ext cx="3529013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8" name="Equation" r:id="rId4" imgW="2184120" imgH="1257120" progId="Equation.DSMT4">
                  <p:embed/>
                </p:oleObj>
              </mc:Choice>
              <mc:Fallback>
                <p:oleObj name="Equation" r:id="rId4" imgW="2184120" imgH="1257120" progId="Equation.DSMT4">
                  <p:embed/>
                  <p:pic>
                    <p:nvPicPr>
                      <p:cNvPr id="0" name="Picture 7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872" y="986473"/>
                        <a:ext cx="3529013" cy="202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2" name="Text Box 44"/>
          <p:cNvSpPr txBox="1">
            <a:spLocks noChangeArrowheads="1"/>
          </p:cNvSpPr>
          <p:nvPr/>
        </p:nvSpPr>
        <p:spPr bwMode="auto">
          <a:xfrm>
            <a:off x="292689" y="3597366"/>
            <a:ext cx="100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FF"/>
                </a:solidFill>
              </a:rPr>
              <a:t>Hence </a:t>
            </a:r>
          </a:p>
        </p:txBody>
      </p:sp>
      <p:sp>
        <p:nvSpPr>
          <p:cNvPr id="17443" name="Rectangle 46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11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117762"/>
              </p:ext>
            </p:extLst>
          </p:nvPr>
        </p:nvGraphicFramePr>
        <p:xfrm>
          <a:off x="292236" y="4600530"/>
          <a:ext cx="7180262" cy="17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9" name="Equation" r:id="rId6" imgW="5371920" imgH="1282680" progId="Equation.DSMT4">
                  <p:embed/>
                </p:oleObj>
              </mc:Choice>
              <mc:Fallback>
                <p:oleObj name="Equation" r:id="rId6" imgW="5371920" imgH="1282680" progId="Equation.DSMT4">
                  <p:embed/>
                  <p:pic>
                    <p:nvPicPr>
                      <p:cNvPr id="0" name="Picture 7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36" y="4600530"/>
                        <a:ext cx="7180262" cy="171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44"/>
          <p:cNvGraphicFramePr>
            <a:graphicFrameLocks noChangeAspect="1"/>
          </p:cNvGraphicFramePr>
          <p:nvPr/>
        </p:nvGraphicFramePr>
        <p:xfrm>
          <a:off x="5305425" y="2838513"/>
          <a:ext cx="3414713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0" name="Equation" r:id="rId8" imgW="3098800" imgH="1358900" progId="Equation.DSMT4">
                  <p:embed/>
                </p:oleObj>
              </mc:Choice>
              <mc:Fallback>
                <p:oleObj name="Equation" r:id="rId8" imgW="3098800" imgH="1358900" progId="Equation.DSMT4">
                  <p:embed/>
                  <p:pic>
                    <p:nvPicPr>
                      <p:cNvPr id="0" name="Picture 7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2838513"/>
                        <a:ext cx="3414713" cy="15001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85" name="Group 84"/>
          <p:cNvGrpSpPr/>
          <p:nvPr/>
        </p:nvGrpSpPr>
        <p:grpSpPr>
          <a:xfrm>
            <a:off x="5043518" y="731651"/>
            <a:ext cx="3820320" cy="1973263"/>
            <a:chOff x="5055393" y="1574800"/>
            <a:chExt cx="3820320" cy="1973263"/>
          </a:xfrm>
        </p:grpSpPr>
        <p:sp>
          <p:nvSpPr>
            <p:cNvPr id="86" name="Line 37"/>
            <p:cNvSpPr>
              <a:spLocks noChangeShapeType="1"/>
            </p:cNvSpPr>
            <p:nvPr/>
          </p:nvSpPr>
          <p:spPr bwMode="auto">
            <a:xfrm flipH="1" flipV="1">
              <a:off x="6864350" y="1862138"/>
              <a:ext cx="1587" cy="1371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42"/>
            <p:cNvSpPr>
              <a:spLocks noChangeShapeType="1"/>
            </p:cNvSpPr>
            <p:nvPr/>
          </p:nvSpPr>
          <p:spPr bwMode="auto">
            <a:xfrm flipV="1">
              <a:off x="8078788" y="2503488"/>
              <a:ext cx="0" cy="7318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43"/>
            <p:cNvSpPr>
              <a:spLocks noChangeShapeType="1"/>
            </p:cNvSpPr>
            <p:nvPr/>
          </p:nvSpPr>
          <p:spPr bwMode="auto">
            <a:xfrm>
              <a:off x="5694363" y="2503488"/>
              <a:ext cx="0" cy="7318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45"/>
            <p:cNvSpPr>
              <a:spLocks noChangeShapeType="1"/>
            </p:cNvSpPr>
            <p:nvPr/>
          </p:nvSpPr>
          <p:spPr bwMode="auto">
            <a:xfrm flipV="1">
              <a:off x="5715001" y="2506683"/>
              <a:ext cx="2288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0" name="Object 56"/>
            <p:cNvGraphicFramePr>
              <a:graphicFrameLocks noChangeAspect="1"/>
            </p:cNvGraphicFramePr>
            <p:nvPr/>
          </p:nvGraphicFramePr>
          <p:xfrm>
            <a:off x="5351463" y="2695574"/>
            <a:ext cx="242997" cy="336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11" name="Equation" r:id="rId10" imgW="165028" imgH="228501" progId="Equation.DSMT4">
                    <p:embed/>
                  </p:oleObj>
                </mc:Choice>
                <mc:Fallback>
                  <p:oleObj name="Equation" r:id="rId10" imgW="165028" imgH="228501" progId="Equation.DSMT4">
                    <p:embed/>
                    <p:pic>
                      <p:nvPicPr>
                        <p:cNvPr id="0" name="Picture 7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1463" y="2695574"/>
                          <a:ext cx="242997" cy="3365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57"/>
            <p:cNvGraphicFramePr>
              <a:graphicFrameLocks noChangeAspect="1"/>
            </p:cNvGraphicFramePr>
            <p:nvPr/>
          </p:nvGraphicFramePr>
          <p:xfrm>
            <a:off x="6275388" y="2133600"/>
            <a:ext cx="275996" cy="384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12" name="Equation" r:id="rId12" imgW="165028" imgH="228501" progId="Equation.DSMT4">
                    <p:embed/>
                  </p:oleObj>
                </mc:Choice>
                <mc:Fallback>
                  <p:oleObj name="Equation" r:id="rId12" imgW="165028" imgH="228501" progId="Equation.DSMT4">
                    <p:embed/>
                    <p:pic>
                      <p:nvPicPr>
                        <p:cNvPr id="0" name="Picture 7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5388" y="2133600"/>
                          <a:ext cx="275996" cy="384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58"/>
            <p:cNvGraphicFramePr>
              <a:graphicFrameLocks noChangeAspect="1"/>
            </p:cNvGraphicFramePr>
            <p:nvPr/>
          </p:nvGraphicFramePr>
          <p:xfrm>
            <a:off x="8129588" y="2733674"/>
            <a:ext cx="247582" cy="3429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13" name="Equation" r:id="rId14" imgW="165028" imgH="228501" progId="Equation.DSMT4">
                    <p:embed/>
                  </p:oleObj>
                </mc:Choice>
                <mc:Fallback>
                  <p:oleObj name="Equation" r:id="rId14" imgW="165028" imgH="228501" progId="Equation.DSMT4">
                    <p:embed/>
                    <p:pic>
                      <p:nvPicPr>
                        <p:cNvPr id="0" name="Picture 7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9588" y="2733674"/>
                          <a:ext cx="247582" cy="3429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59"/>
            <p:cNvGraphicFramePr>
              <a:graphicFrameLocks noChangeAspect="1"/>
            </p:cNvGraphicFramePr>
            <p:nvPr/>
          </p:nvGraphicFramePr>
          <p:xfrm>
            <a:off x="6288088" y="2886075"/>
            <a:ext cx="229659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14" name="Equation" r:id="rId16" imgW="152334" imgH="228501" progId="Equation.DSMT4">
                    <p:embed/>
                  </p:oleObj>
                </mc:Choice>
                <mc:Fallback>
                  <p:oleObj name="Equation" r:id="rId16" imgW="152334" imgH="228501" progId="Equation.DSMT4">
                    <p:embed/>
                    <p:pic>
                      <p:nvPicPr>
                        <p:cNvPr id="0" name="Picture 7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8088" y="2886075"/>
                          <a:ext cx="229659" cy="344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60"/>
            <p:cNvGraphicFramePr>
              <a:graphicFrameLocks noChangeAspect="1"/>
            </p:cNvGraphicFramePr>
            <p:nvPr/>
          </p:nvGraphicFramePr>
          <p:xfrm>
            <a:off x="5307013" y="3251505"/>
            <a:ext cx="388937" cy="266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15" name="Equation" r:id="rId18" imgW="241091" imgH="164957" progId="Equation.DSMT4">
                    <p:embed/>
                  </p:oleObj>
                </mc:Choice>
                <mc:Fallback>
                  <p:oleObj name="Equation" r:id="rId18" imgW="241091" imgH="164957" progId="Equation.DSMT4">
                    <p:embed/>
                    <p:pic>
                      <p:nvPicPr>
                        <p:cNvPr id="0" name="Picture 7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7013" y="3251505"/>
                          <a:ext cx="388937" cy="2663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61"/>
            <p:cNvGraphicFramePr>
              <a:graphicFrameLocks noChangeAspect="1"/>
            </p:cNvGraphicFramePr>
            <p:nvPr/>
          </p:nvGraphicFramePr>
          <p:xfrm>
            <a:off x="8077200" y="3289231"/>
            <a:ext cx="238125" cy="258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16" name="Equation" r:id="rId20" imgW="152268" imgH="164957" progId="Equation.DSMT4">
                    <p:embed/>
                  </p:oleObj>
                </mc:Choice>
                <mc:Fallback>
                  <p:oleObj name="Equation" r:id="rId20" imgW="152268" imgH="164957" progId="Equation.DSMT4">
                    <p:embed/>
                    <p:pic>
                      <p:nvPicPr>
                        <p:cNvPr id="0" name="Picture 7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7200" y="3289231"/>
                          <a:ext cx="238125" cy="2588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62"/>
            <p:cNvGraphicFramePr>
              <a:graphicFrameLocks noChangeAspect="1"/>
            </p:cNvGraphicFramePr>
            <p:nvPr/>
          </p:nvGraphicFramePr>
          <p:xfrm>
            <a:off x="7000875" y="2193109"/>
            <a:ext cx="762000" cy="274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17" name="Equation" r:id="rId22" imgW="494870" imgH="177646" progId="Equation.DSMT4">
                    <p:embed/>
                  </p:oleObj>
                </mc:Choice>
                <mc:Fallback>
                  <p:oleObj name="Equation" r:id="rId22" imgW="494870" imgH="177646" progId="Equation.DSMT4">
                    <p:embed/>
                    <p:pic>
                      <p:nvPicPr>
                        <p:cNvPr id="0" name="Picture 7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0875" y="2193109"/>
                          <a:ext cx="762000" cy="2743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63"/>
            <p:cNvGraphicFramePr>
              <a:graphicFrameLocks noChangeAspect="1"/>
            </p:cNvGraphicFramePr>
            <p:nvPr/>
          </p:nvGraphicFramePr>
          <p:xfrm>
            <a:off x="7016750" y="2819349"/>
            <a:ext cx="593725" cy="241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18" name="Equation" r:id="rId24" imgW="406048" imgH="164957" progId="Equation.DSMT4">
                    <p:embed/>
                  </p:oleObj>
                </mc:Choice>
                <mc:Fallback>
                  <p:oleObj name="Equation" r:id="rId24" imgW="406048" imgH="164957" progId="Equation.DSMT4">
                    <p:embed/>
                    <p:pic>
                      <p:nvPicPr>
                        <p:cNvPr id="0" name="Picture 7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6750" y="2819349"/>
                          <a:ext cx="593725" cy="2413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" name="Line 71"/>
            <p:cNvSpPr>
              <a:spLocks noChangeShapeType="1"/>
            </p:cNvSpPr>
            <p:nvPr/>
          </p:nvSpPr>
          <p:spPr bwMode="auto">
            <a:xfrm>
              <a:off x="6819900" y="2513013"/>
              <a:ext cx="9207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9" name="Object 61"/>
            <p:cNvGraphicFramePr>
              <a:graphicFrameLocks noChangeAspect="1"/>
            </p:cNvGraphicFramePr>
            <p:nvPr/>
          </p:nvGraphicFramePr>
          <p:xfrm>
            <a:off x="8677275" y="3136900"/>
            <a:ext cx="198438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19" name="Equation" r:id="rId26" imgW="126835" imgH="139518" progId="Equation.DSMT4">
                    <p:embed/>
                  </p:oleObj>
                </mc:Choice>
                <mc:Fallback>
                  <p:oleObj name="Equation" r:id="rId26" imgW="126835" imgH="139518" progId="Equation.DSMT4">
                    <p:embed/>
                    <p:pic>
                      <p:nvPicPr>
                        <p:cNvPr id="0" name="Picture 7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77275" y="3136900"/>
                          <a:ext cx="198438" cy="219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61"/>
            <p:cNvGraphicFramePr>
              <a:graphicFrameLocks noChangeAspect="1"/>
            </p:cNvGraphicFramePr>
            <p:nvPr/>
          </p:nvGraphicFramePr>
          <p:xfrm>
            <a:off x="6772275" y="1574800"/>
            <a:ext cx="219075" cy="25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0" name="Equation" r:id="rId28" imgW="139579" imgH="164957" progId="Equation.DSMT4">
                    <p:embed/>
                  </p:oleObj>
                </mc:Choice>
                <mc:Fallback>
                  <p:oleObj name="Equation" r:id="rId28" imgW="139579" imgH="164957" progId="Equation.DSMT4">
                    <p:embed/>
                    <p:pic>
                      <p:nvPicPr>
                        <p:cNvPr id="0" name="Picture 7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2275" y="1574800"/>
                          <a:ext cx="219075" cy="258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0"/>
            <p:cNvGraphicFramePr>
              <a:graphicFrameLocks noChangeAspect="1"/>
            </p:cNvGraphicFramePr>
            <p:nvPr/>
          </p:nvGraphicFramePr>
          <p:xfrm>
            <a:off x="6779470" y="2787670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1" name="Equation" r:id="rId30" imgW="126725" imgH="126725" progId="Equation.DSMT4">
                    <p:embed/>
                  </p:oleObj>
                </mc:Choice>
                <mc:Fallback>
                  <p:oleObj name="Equation" r:id="rId30" imgW="126725" imgH="126725" progId="Equation.DSMT4">
                    <p:embed/>
                    <p:pic>
                      <p:nvPicPr>
                        <p:cNvPr id="0" name="Picture 7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9470" y="2787670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" name="Line 37"/>
            <p:cNvSpPr>
              <a:spLocks noChangeShapeType="1"/>
            </p:cNvSpPr>
            <p:nvPr/>
          </p:nvSpPr>
          <p:spPr bwMode="auto">
            <a:xfrm rot="5400000" flipV="1">
              <a:off x="6816725" y="1475550"/>
              <a:ext cx="3971" cy="35266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38"/>
            <p:cNvSpPr>
              <a:spLocks noChangeShapeType="1"/>
            </p:cNvSpPr>
            <p:nvPr/>
          </p:nvSpPr>
          <p:spPr bwMode="auto">
            <a:xfrm flipV="1">
              <a:off x="5756026" y="3247196"/>
              <a:ext cx="22835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H="1">
            <a:off x="3892731" y="3708970"/>
            <a:ext cx="1326541" cy="9762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990" name="Object 5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085348"/>
              </p:ext>
            </p:extLst>
          </p:nvPr>
        </p:nvGraphicFramePr>
        <p:xfrm>
          <a:off x="2314466" y="3039406"/>
          <a:ext cx="1666476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2" name="Equation" r:id="rId32" imgW="1294838" imgH="304668" progId="Equation.DSMT4">
                  <p:embed/>
                </p:oleObj>
              </mc:Choice>
              <mc:Fallback>
                <p:oleObj name="Equation" r:id="rId32" imgW="1294838" imgH="304668" progId="Equation.DSMT4">
                  <p:embed/>
                  <p:pic>
                    <p:nvPicPr>
                      <p:cNvPr id="0" name="Picture 7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466" y="3039406"/>
                        <a:ext cx="1666476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0"/>
            <a:ext cx="84963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Exponential Integrals (cont.)                 </a:t>
            </a:r>
            <a:endParaRPr lang="en-US" sz="3600" b="1" dirty="0"/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0" name="Rectangle 6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2" name="Rectangle 8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5" name="Rectangle 11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6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8" name="Rectangle 14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9" name="Rectangle 15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1" name="Rectangle 1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2" name="Rectangle 1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3" name="Rectangle 36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4" name="Rectangle 37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5" name="Rectangle 38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6" name="Rectangle 39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7" name="Text Box 41"/>
          <p:cNvSpPr txBox="1">
            <a:spLocks noChangeArrowheads="1"/>
          </p:cNvSpPr>
          <p:nvPr/>
        </p:nvSpPr>
        <p:spPr bwMode="auto">
          <a:xfrm>
            <a:off x="581024" y="2884488"/>
            <a:ext cx="1533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FF"/>
                </a:solidFill>
              </a:rPr>
              <a:t>Therefore </a:t>
            </a:r>
          </a:p>
        </p:txBody>
      </p:sp>
      <p:sp>
        <p:nvSpPr>
          <p:cNvPr id="18458" name="Rectangle 42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9" name="Rectangle 45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0" name="Rectangle 47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4" name="Object 46"/>
          <p:cNvGraphicFramePr>
            <a:graphicFrameLocks noChangeAspect="1"/>
          </p:cNvGraphicFramePr>
          <p:nvPr/>
        </p:nvGraphicFramePr>
        <p:xfrm>
          <a:off x="676275" y="3556000"/>
          <a:ext cx="78676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Equation" r:id="rId4" imgW="4457700" imgH="533400" progId="Equation.DSMT4">
                  <p:embed/>
                </p:oleObj>
              </mc:Choice>
              <mc:Fallback>
                <p:oleObj name="Equation" r:id="rId4" imgW="4457700" imgH="533400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3556000"/>
                        <a:ext cx="786765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29"/>
          <p:cNvGraphicFramePr>
            <a:graphicFrameLocks noChangeAspect="1"/>
          </p:cNvGraphicFramePr>
          <p:nvPr/>
        </p:nvGraphicFramePr>
        <p:xfrm>
          <a:off x="2792413" y="1973263"/>
          <a:ext cx="26384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Equation" r:id="rId6" imgW="1549400" imgH="279400" progId="Equation.DSMT4">
                  <p:embed/>
                </p:oleObj>
              </mc:Choice>
              <mc:Fallback>
                <p:oleObj name="Equation" r:id="rId6" imgW="1549400" imgH="279400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3" y="1973263"/>
                        <a:ext cx="26384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343025" y="1409700"/>
            <a:ext cx="1746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We thus have</a:t>
            </a:r>
          </a:p>
        </p:txBody>
      </p:sp>
      <p:graphicFrame>
        <p:nvGraphicFramePr>
          <p:cNvPr id="18461" name="Object 46"/>
          <p:cNvGraphicFramePr>
            <a:graphicFrameLocks noChangeAspect="1"/>
          </p:cNvGraphicFramePr>
          <p:nvPr/>
        </p:nvGraphicFramePr>
        <p:xfrm>
          <a:off x="2316163" y="5402036"/>
          <a:ext cx="4188609" cy="911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Equation" r:id="rId8" imgW="2209800" imgH="482600" progId="Equation.DSMT4">
                  <p:embed/>
                </p:oleObj>
              </mc:Choice>
              <mc:Fallback>
                <p:oleObj name="Equation" r:id="rId8" imgW="2209800" imgH="482600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5402036"/>
                        <a:ext cx="4188609" cy="911679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638300" y="4705350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Hence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9525"/>
            <a:ext cx="84963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Integration Around a Branch Cut </a:t>
            </a:r>
            <a:endParaRPr lang="en-US" sz="3600" b="1" dirty="0"/>
          </a:p>
        </p:txBody>
      </p:sp>
      <p:sp>
        <p:nvSpPr>
          <p:cNvPr id="19468" name="Rectangle 3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Rectangle 4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0" name="Rectangle 5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1" name="Rectangle 6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2" name="Rectangle 7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3" name="Rectangle 8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11"/>
          <p:cNvSpPr>
            <a:spLocks noChangeArrowheads="1"/>
          </p:cNvSpPr>
          <p:nvPr/>
        </p:nvSpPr>
        <p:spPr bwMode="auto">
          <a:xfrm>
            <a:off x="0" y="213019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7" name="Rectangle 12"/>
          <p:cNvSpPr>
            <a:spLocks noChangeArrowheads="1"/>
          </p:cNvSpPr>
          <p:nvPr/>
        </p:nvSpPr>
        <p:spPr bwMode="auto">
          <a:xfrm>
            <a:off x="0" y="319699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9" name="Rectangle 14"/>
          <p:cNvSpPr>
            <a:spLocks noChangeArrowheads="1"/>
          </p:cNvSpPr>
          <p:nvPr/>
        </p:nvSpPr>
        <p:spPr bwMode="auto">
          <a:xfrm>
            <a:off x="0" y="219687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0" name="Rectangle 15"/>
          <p:cNvSpPr>
            <a:spLocks noChangeArrowheads="1"/>
          </p:cNvSpPr>
          <p:nvPr/>
        </p:nvSpPr>
        <p:spPr bwMode="auto">
          <a:xfrm>
            <a:off x="0" y="219687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2" name="Rectangle 17"/>
          <p:cNvSpPr>
            <a:spLocks noChangeArrowheads="1"/>
          </p:cNvSpPr>
          <p:nvPr/>
        </p:nvSpPr>
        <p:spPr bwMode="auto">
          <a:xfrm>
            <a:off x="0" y="32446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3" name="Rectangle 18"/>
          <p:cNvSpPr>
            <a:spLocks noChangeArrowheads="1"/>
          </p:cNvSpPr>
          <p:nvPr/>
        </p:nvSpPr>
        <p:spPr bwMode="auto">
          <a:xfrm>
            <a:off x="0" y="319699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4" name="Rectangle 19"/>
          <p:cNvSpPr>
            <a:spLocks noChangeArrowheads="1"/>
          </p:cNvSpPr>
          <p:nvPr/>
        </p:nvSpPr>
        <p:spPr bwMode="auto">
          <a:xfrm>
            <a:off x="0" y="296363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5" name="Rectangle 20"/>
          <p:cNvSpPr>
            <a:spLocks noChangeArrowheads="1"/>
          </p:cNvSpPr>
          <p:nvPr/>
        </p:nvSpPr>
        <p:spPr bwMode="auto">
          <a:xfrm>
            <a:off x="0" y="296363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6" name="Rectangle 21"/>
          <p:cNvSpPr>
            <a:spLocks noChangeArrowheads="1"/>
          </p:cNvSpPr>
          <p:nvPr/>
        </p:nvSpPr>
        <p:spPr bwMode="auto">
          <a:xfrm>
            <a:off x="0" y="29398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7" name="Rectangle 22"/>
          <p:cNvSpPr>
            <a:spLocks noChangeArrowheads="1"/>
          </p:cNvSpPr>
          <p:nvPr/>
        </p:nvSpPr>
        <p:spPr bwMode="auto">
          <a:xfrm>
            <a:off x="0" y="29398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8" name="Rectangle 24"/>
          <p:cNvSpPr>
            <a:spLocks noChangeArrowheads="1"/>
          </p:cNvSpPr>
          <p:nvPr/>
        </p:nvSpPr>
        <p:spPr bwMode="auto">
          <a:xfrm>
            <a:off x="0" y="279694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9" name="Rectangle 25"/>
          <p:cNvSpPr>
            <a:spLocks noChangeArrowheads="1"/>
          </p:cNvSpPr>
          <p:nvPr/>
        </p:nvSpPr>
        <p:spPr bwMode="auto">
          <a:xfrm>
            <a:off x="0" y="279694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90" name="Rectangle 26"/>
          <p:cNvSpPr>
            <a:spLocks noChangeArrowheads="1"/>
          </p:cNvSpPr>
          <p:nvPr/>
        </p:nvSpPr>
        <p:spPr bwMode="auto">
          <a:xfrm>
            <a:off x="0" y="31684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91" name="Text Box 28"/>
          <p:cNvSpPr txBox="1">
            <a:spLocks noChangeArrowheads="1"/>
          </p:cNvSpPr>
          <p:nvPr/>
        </p:nvSpPr>
        <p:spPr bwMode="auto">
          <a:xfrm>
            <a:off x="396422" y="890132"/>
            <a:ext cx="8432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rgbClr val="3333FF"/>
                </a:solidFill>
              </a:rPr>
              <a:t>A given contour of integration is chosen: usually problem specific, usually must not cross a branch cut.</a:t>
            </a:r>
          </a:p>
          <a:p>
            <a:pPr marL="290513" indent="-290513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rgbClr val="3333FF"/>
                </a:solidFill>
              </a:rPr>
              <a:t>We take advantage of the fact that the integrand </a:t>
            </a:r>
            <a:r>
              <a:rPr lang="en-US" u="sng" dirty="0">
                <a:solidFill>
                  <a:srgbClr val="3333FF"/>
                </a:solidFill>
              </a:rPr>
              <a:t>changes</a:t>
            </a:r>
            <a:r>
              <a:rPr lang="en-US" dirty="0">
                <a:solidFill>
                  <a:srgbClr val="3333FF"/>
                </a:solidFill>
              </a:rPr>
              <a:t> across the branch cut. </a:t>
            </a:r>
          </a:p>
          <a:p>
            <a:pPr marL="290513" indent="-290513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rgbClr val="3333FF"/>
                </a:solidFill>
              </a:rPr>
              <a:t>Usually an evaluation of the contribution from the branch point is required. </a:t>
            </a:r>
          </a:p>
        </p:txBody>
      </p:sp>
      <p:graphicFrame>
        <p:nvGraphicFramePr>
          <p:cNvPr id="19466" name="Object 8"/>
          <p:cNvGraphicFramePr>
            <a:graphicFrameLocks noChangeAspect="1"/>
          </p:cNvGraphicFramePr>
          <p:nvPr/>
        </p:nvGraphicFramePr>
        <p:xfrm>
          <a:off x="1093788" y="3691334"/>
          <a:ext cx="275272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5" name="Equation" r:id="rId4" imgW="1524000" imgH="482600" progId="Equation.DSMT4">
                  <p:embed/>
                </p:oleObj>
              </mc:Choice>
              <mc:Fallback>
                <p:oleObj name="Equation" r:id="rId4" imgW="1524000" imgH="482600" progId="Equation.DSMT4">
                  <p:embed/>
                  <p:pic>
                    <p:nvPicPr>
                      <p:cNvPr id="0" name="Picture 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3691334"/>
                        <a:ext cx="2752725" cy="87788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85800" y="3052707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00FF"/>
                </a:solidFill>
              </a:rPr>
              <a:t>Example: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8461" y="4849470"/>
            <a:ext cx="327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Assume the branch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 &lt; 2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endParaRPr lang="en-US" dirty="0"/>
          </a:p>
        </p:txBody>
      </p:sp>
      <p:graphicFrame>
        <p:nvGraphicFramePr>
          <p:cNvPr id="19507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784279"/>
              </p:ext>
            </p:extLst>
          </p:nvPr>
        </p:nvGraphicFramePr>
        <p:xfrm>
          <a:off x="1278650" y="5213350"/>
          <a:ext cx="20891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6" name="Equation" r:id="rId6" imgW="1155700" imgH="228600" progId="Equation.DSMT4">
                  <p:embed/>
                </p:oleObj>
              </mc:Choice>
              <mc:Fallback>
                <p:oleObj name="Equation" r:id="rId6" imgW="1155700" imgH="228600" progId="Equation.DSMT4">
                  <p:embed/>
                  <p:pic>
                    <p:nvPicPr>
                      <p:cNvPr id="0" name="Picture 3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650" y="5213350"/>
                        <a:ext cx="208915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9" name="Group 88"/>
          <p:cNvGrpSpPr/>
          <p:nvPr/>
        </p:nvGrpSpPr>
        <p:grpSpPr>
          <a:xfrm>
            <a:off x="5289153" y="2917371"/>
            <a:ext cx="3245247" cy="3211562"/>
            <a:chOff x="4973468" y="2830285"/>
            <a:chExt cx="3245247" cy="3211562"/>
          </a:xfrm>
        </p:grpSpPr>
        <p:sp>
          <p:nvSpPr>
            <p:cNvPr id="62" name="Line 30"/>
            <p:cNvSpPr>
              <a:spLocks noChangeShapeType="1"/>
            </p:cNvSpPr>
            <p:nvPr/>
          </p:nvSpPr>
          <p:spPr bwMode="auto">
            <a:xfrm>
              <a:off x="4973468" y="4675009"/>
              <a:ext cx="29241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31"/>
            <p:cNvSpPr>
              <a:spLocks noChangeShapeType="1"/>
            </p:cNvSpPr>
            <p:nvPr/>
          </p:nvSpPr>
          <p:spPr bwMode="auto">
            <a:xfrm flipV="1">
              <a:off x="6354593" y="3187522"/>
              <a:ext cx="0" cy="2854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Oval 32"/>
            <p:cNvSpPr>
              <a:spLocks noChangeArrowheads="1"/>
            </p:cNvSpPr>
            <p:nvPr/>
          </p:nvSpPr>
          <p:spPr bwMode="auto">
            <a:xfrm>
              <a:off x="6321255" y="4641672"/>
              <a:ext cx="68263" cy="6667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6368880" y="4619447"/>
              <a:ext cx="1309688" cy="100012"/>
            </a:xfrm>
            <a:custGeom>
              <a:avLst/>
              <a:gdLst>
                <a:gd name="T0" fmla="*/ 0 w 825"/>
                <a:gd name="T1" fmla="*/ 2147483647 h 63"/>
                <a:gd name="T2" fmla="*/ 2147483647 w 825"/>
                <a:gd name="T3" fmla="*/ 2147483647 h 63"/>
                <a:gd name="T4" fmla="*/ 2147483647 w 825"/>
                <a:gd name="T5" fmla="*/ 2147483647 h 63"/>
                <a:gd name="T6" fmla="*/ 2147483647 w 825"/>
                <a:gd name="T7" fmla="*/ 2147483647 h 63"/>
                <a:gd name="T8" fmla="*/ 2147483647 w 825"/>
                <a:gd name="T9" fmla="*/ 2147483647 h 63"/>
                <a:gd name="T10" fmla="*/ 2147483647 w 825"/>
                <a:gd name="T11" fmla="*/ 2147483647 h 63"/>
                <a:gd name="T12" fmla="*/ 2147483647 w 825"/>
                <a:gd name="T13" fmla="*/ 2147483647 h 63"/>
                <a:gd name="T14" fmla="*/ 2147483647 w 825"/>
                <a:gd name="T15" fmla="*/ 2147483647 h 63"/>
                <a:gd name="T16" fmla="*/ 2147483647 w 825"/>
                <a:gd name="T17" fmla="*/ 2147483647 h 63"/>
                <a:gd name="T18" fmla="*/ 2147483647 w 825"/>
                <a:gd name="T19" fmla="*/ 2147483647 h 63"/>
                <a:gd name="T20" fmla="*/ 2147483647 w 825"/>
                <a:gd name="T21" fmla="*/ 2147483647 h 63"/>
                <a:gd name="T22" fmla="*/ 2147483647 w 825"/>
                <a:gd name="T23" fmla="*/ 2147483647 h 63"/>
                <a:gd name="T24" fmla="*/ 2147483647 w 825"/>
                <a:gd name="T25" fmla="*/ 2147483647 h 63"/>
                <a:gd name="T26" fmla="*/ 2147483647 w 825"/>
                <a:gd name="T27" fmla="*/ 2147483647 h 63"/>
                <a:gd name="T28" fmla="*/ 2147483647 w 825"/>
                <a:gd name="T29" fmla="*/ 2147483647 h 63"/>
                <a:gd name="T30" fmla="*/ 2147483647 w 825"/>
                <a:gd name="T31" fmla="*/ 2147483647 h 63"/>
                <a:gd name="T32" fmla="*/ 2147483647 w 825"/>
                <a:gd name="T33" fmla="*/ 2147483647 h 63"/>
                <a:gd name="T34" fmla="*/ 2147483647 w 825"/>
                <a:gd name="T35" fmla="*/ 2147483647 h 63"/>
                <a:gd name="T36" fmla="*/ 2147483647 w 825"/>
                <a:gd name="T37" fmla="*/ 2147483647 h 63"/>
                <a:gd name="T38" fmla="*/ 2147483647 w 825"/>
                <a:gd name="T39" fmla="*/ 2147483647 h 63"/>
                <a:gd name="T40" fmla="*/ 2147483647 w 825"/>
                <a:gd name="T41" fmla="*/ 2147483647 h 63"/>
                <a:gd name="T42" fmla="*/ 2147483647 w 825"/>
                <a:gd name="T43" fmla="*/ 2147483647 h 63"/>
                <a:gd name="T44" fmla="*/ 2147483647 w 825"/>
                <a:gd name="T45" fmla="*/ 2147483647 h 63"/>
                <a:gd name="T46" fmla="*/ 2147483647 w 825"/>
                <a:gd name="T47" fmla="*/ 2147483647 h 63"/>
                <a:gd name="T48" fmla="*/ 2147483647 w 825"/>
                <a:gd name="T49" fmla="*/ 2147483647 h 63"/>
                <a:gd name="T50" fmla="*/ 2147483647 w 825"/>
                <a:gd name="T51" fmla="*/ 2147483647 h 63"/>
                <a:gd name="T52" fmla="*/ 2147483647 w 825"/>
                <a:gd name="T53" fmla="*/ 2147483647 h 63"/>
                <a:gd name="T54" fmla="*/ 2147483647 w 825"/>
                <a:gd name="T55" fmla="*/ 2147483647 h 63"/>
                <a:gd name="T56" fmla="*/ 2147483647 w 825"/>
                <a:gd name="T57" fmla="*/ 0 h 63"/>
                <a:gd name="T58" fmla="*/ 2147483647 w 825"/>
                <a:gd name="T59" fmla="*/ 2147483647 h 63"/>
                <a:gd name="T60" fmla="*/ 2147483647 w 825"/>
                <a:gd name="T61" fmla="*/ 2147483647 h 63"/>
                <a:gd name="T62" fmla="*/ 2147483647 w 825"/>
                <a:gd name="T63" fmla="*/ 2147483647 h 63"/>
                <a:gd name="T64" fmla="*/ 2147483647 w 825"/>
                <a:gd name="T65" fmla="*/ 2147483647 h 63"/>
                <a:gd name="T66" fmla="*/ 2147483647 w 825"/>
                <a:gd name="T67" fmla="*/ 2147483647 h 63"/>
                <a:gd name="T68" fmla="*/ 2147483647 w 825"/>
                <a:gd name="T69" fmla="*/ 2147483647 h 63"/>
                <a:gd name="T70" fmla="*/ 2147483647 w 825"/>
                <a:gd name="T71" fmla="*/ 2147483647 h 63"/>
                <a:gd name="T72" fmla="*/ 2147483647 w 825"/>
                <a:gd name="T73" fmla="*/ 2147483647 h 63"/>
                <a:gd name="T74" fmla="*/ 2147483647 w 825"/>
                <a:gd name="T75" fmla="*/ 2147483647 h 63"/>
                <a:gd name="T76" fmla="*/ 2147483647 w 825"/>
                <a:gd name="T77" fmla="*/ 2147483647 h 63"/>
                <a:gd name="T78" fmla="*/ 2147483647 w 825"/>
                <a:gd name="T79" fmla="*/ 2147483647 h 63"/>
                <a:gd name="T80" fmla="*/ 2147483647 w 825"/>
                <a:gd name="T81" fmla="*/ 2147483647 h 63"/>
                <a:gd name="T82" fmla="*/ 2147483647 w 825"/>
                <a:gd name="T83" fmla="*/ 2147483647 h 63"/>
                <a:gd name="T84" fmla="*/ 2147483647 w 825"/>
                <a:gd name="T85" fmla="*/ 2147483647 h 63"/>
                <a:gd name="T86" fmla="*/ 2147483647 w 825"/>
                <a:gd name="T87" fmla="*/ 2147483647 h 63"/>
                <a:gd name="T88" fmla="*/ 2147483647 w 825"/>
                <a:gd name="T89" fmla="*/ 2147483647 h 63"/>
                <a:gd name="T90" fmla="*/ 2147483647 w 825"/>
                <a:gd name="T91" fmla="*/ 2147483647 h 63"/>
                <a:gd name="T92" fmla="*/ 2147483647 w 825"/>
                <a:gd name="T93" fmla="*/ 2147483647 h 63"/>
                <a:gd name="T94" fmla="*/ 2147483647 w 825"/>
                <a:gd name="T95" fmla="*/ 2147483647 h 63"/>
                <a:gd name="T96" fmla="*/ 2147483647 w 825"/>
                <a:gd name="T97" fmla="*/ 2147483647 h 63"/>
                <a:gd name="T98" fmla="*/ 2147483647 w 825"/>
                <a:gd name="T99" fmla="*/ 2147483647 h 63"/>
                <a:gd name="T100" fmla="*/ 2147483647 w 825"/>
                <a:gd name="T101" fmla="*/ 2147483647 h 63"/>
                <a:gd name="T102" fmla="*/ 2147483647 w 825"/>
                <a:gd name="T103" fmla="*/ 2147483647 h 63"/>
                <a:gd name="T104" fmla="*/ 2147483647 w 825"/>
                <a:gd name="T105" fmla="*/ 2147483647 h 63"/>
                <a:gd name="T106" fmla="*/ 2147483647 w 825"/>
                <a:gd name="T107" fmla="*/ 2147483647 h 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5"/>
                <a:gd name="T163" fmla="*/ 0 h 63"/>
                <a:gd name="T164" fmla="*/ 825 w 825"/>
                <a:gd name="T165" fmla="*/ 63 h 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5" h="63">
                  <a:moveTo>
                    <a:pt x="0" y="30"/>
                  </a:moveTo>
                  <a:cubicBezTo>
                    <a:pt x="9" y="29"/>
                    <a:pt x="19" y="32"/>
                    <a:pt x="27" y="27"/>
                  </a:cubicBezTo>
                  <a:cubicBezTo>
                    <a:pt x="32" y="24"/>
                    <a:pt x="33" y="9"/>
                    <a:pt x="33" y="9"/>
                  </a:cubicBezTo>
                  <a:lnTo>
                    <a:pt x="45" y="60"/>
                  </a:lnTo>
                  <a:lnTo>
                    <a:pt x="66" y="3"/>
                  </a:lnTo>
                  <a:lnTo>
                    <a:pt x="75" y="48"/>
                  </a:lnTo>
                  <a:lnTo>
                    <a:pt x="90" y="12"/>
                  </a:lnTo>
                  <a:lnTo>
                    <a:pt x="105" y="60"/>
                  </a:lnTo>
                  <a:lnTo>
                    <a:pt x="123" y="9"/>
                  </a:lnTo>
                  <a:lnTo>
                    <a:pt x="135" y="51"/>
                  </a:lnTo>
                  <a:cubicBezTo>
                    <a:pt x="163" y="10"/>
                    <a:pt x="146" y="12"/>
                    <a:pt x="168" y="12"/>
                  </a:cubicBezTo>
                  <a:lnTo>
                    <a:pt x="168" y="45"/>
                  </a:lnTo>
                  <a:lnTo>
                    <a:pt x="204" y="15"/>
                  </a:lnTo>
                  <a:lnTo>
                    <a:pt x="204" y="51"/>
                  </a:lnTo>
                  <a:lnTo>
                    <a:pt x="222" y="15"/>
                  </a:lnTo>
                  <a:lnTo>
                    <a:pt x="228" y="57"/>
                  </a:lnTo>
                  <a:lnTo>
                    <a:pt x="252" y="9"/>
                  </a:lnTo>
                  <a:lnTo>
                    <a:pt x="270" y="51"/>
                  </a:lnTo>
                  <a:lnTo>
                    <a:pt x="288" y="6"/>
                  </a:lnTo>
                  <a:lnTo>
                    <a:pt x="306" y="57"/>
                  </a:lnTo>
                  <a:lnTo>
                    <a:pt x="321" y="9"/>
                  </a:lnTo>
                  <a:lnTo>
                    <a:pt x="339" y="51"/>
                  </a:lnTo>
                  <a:lnTo>
                    <a:pt x="354" y="15"/>
                  </a:lnTo>
                  <a:lnTo>
                    <a:pt x="363" y="54"/>
                  </a:lnTo>
                  <a:lnTo>
                    <a:pt x="381" y="9"/>
                  </a:lnTo>
                  <a:lnTo>
                    <a:pt x="399" y="63"/>
                  </a:lnTo>
                  <a:lnTo>
                    <a:pt x="423" y="3"/>
                  </a:lnTo>
                  <a:lnTo>
                    <a:pt x="432" y="48"/>
                  </a:lnTo>
                  <a:lnTo>
                    <a:pt x="444" y="0"/>
                  </a:lnTo>
                  <a:lnTo>
                    <a:pt x="453" y="51"/>
                  </a:lnTo>
                  <a:lnTo>
                    <a:pt x="468" y="15"/>
                  </a:lnTo>
                  <a:lnTo>
                    <a:pt x="483" y="45"/>
                  </a:lnTo>
                  <a:lnTo>
                    <a:pt x="501" y="21"/>
                  </a:lnTo>
                  <a:lnTo>
                    <a:pt x="516" y="48"/>
                  </a:lnTo>
                  <a:lnTo>
                    <a:pt x="543" y="3"/>
                  </a:lnTo>
                  <a:lnTo>
                    <a:pt x="552" y="51"/>
                  </a:lnTo>
                  <a:lnTo>
                    <a:pt x="564" y="12"/>
                  </a:lnTo>
                  <a:lnTo>
                    <a:pt x="576" y="51"/>
                  </a:lnTo>
                  <a:lnTo>
                    <a:pt x="597" y="6"/>
                  </a:lnTo>
                  <a:lnTo>
                    <a:pt x="600" y="51"/>
                  </a:lnTo>
                  <a:lnTo>
                    <a:pt x="627" y="18"/>
                  </a:lnTo>
                  <a:lnTo>
                    <a:pt x="639" y="54"/>
                  </a:lnTo>
                  <a:lnTo>
                    <a:pt x="648" y="15"/>
                  </a:lnTo>
                  <a:lnTo>
                    <a:pt x="666" y="39"/>
                  </a:lnTo>
                  <a:lnTo>
                    <a:pt x="687" y="3"/>
                  </a:lnTo>
                  <a:lnTo>
                    <a:pt x="693" y="57"/>
                  </a:lnTo>
                  <a:lnTo>
                    <a:pt x="720" y="12"/>
                  </a:lnTo>
                  <a:lnTo>
                    <a:pt x="738" y="60"/>
                  </a:lnTo>
                  <a:lnTo>
                    <a:pt x="747" y="9"/>
                  </a:lnTo>
                  <a:lnTo>
                    <a:pt x="765" y="54"/>
                  </a:lnTo>
                  <a:lnTo>
                    <a:pt x="783" y="9"/>
                  </a:lnTo>
                  <a:lnTo>
                    <a:pt x="789" y="48"/>
                  </a:lnTo>
                  <a:lnTo>
                    <a:pt x="810" y="21"/>
                  </a:lnTo>
                  <a:lnTo>
                    <a:pt x="825" y="54"/>
                  </a:lnTo>
                </a:path>
              </a:pathLst>
            </a:custGeom>
            <a:noFill/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4" name="Object 1"/>
            <p:cNvGraphicFramePr>
              <a:graphicFrameLocks noChangeAspect="1"/>
            </p:cNvGraphicFramePr>
            <p:nvPr/>
          </p:nvGraphicFramePr>
          <p:xfrm>
            <a:off x="5360819" y="4386427"/>
            <a:ext cx="550862" cy="217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7" name="Equation" r:id="rId8" imgW="418918" imgH="165028" progId="Equation.DSMT4">
                    <p:embed/>
                  </p:oleObj>
                </mc:Choice>
                <mc:Fallback>
                  <p:oleObj name="Equation" r:id="rId8" imgW="418918" imgH="165028" progId="Equation.DSMT4">
                    <p:embed/>
                    <p:pic>
                      <p:nvPicPr>
                        <p:cNvPr id="0" name="Picture 3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0819" y="4386427"/>
                          <a:ext cx="550862" cy="2171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6"/>
            <p:cNvGraphicFramePr>
              <a:graphicFrameLocks noChangeAspect="1"/>
            </p:cNvGraphicFramePr>
            <p:nvPr/>
          </p:nvGraphicFramePr>
          <p:xfrm>
            <a:off x="7987677" y="4547100"/>
            <a:ext cx="231038" cy="256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8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3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7677" y="4547100"/>
                          <a:ext cx="231038" cy="2564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6"/>
            <p:cNvGraphicFramePr>
              <a:graphicFrameLocks noChangeAspect="1"/>
            </p:cNvGraphicFramePr>
            <p:nvPr/>
          </p:nvGraphicFramePr>
          <p:xfrm>
            <a:off x="6272042" y="2830285"/>
            <a:ext cx="229175" cy="2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9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3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2042" y="2830285"/>
                          <a:ext cx="229175" cy="273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10"/>
            <p:cNvGraphicFramePr>
              <a:graphicFrameLocks noChangeAspect="1"/>
            </p:cNvGraphicFramePr>
            <p:nvPr/>
          </p:nvGraphicFramePr>
          <p:xfrm>
            <a:off x="5554332" y="4595075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0" name="Equation" r:id="rId14" imgW="126725" imgH="126725" progId="Equation.DSMT4">
                    <p:embed/>
                  </p:oleObj>
                </mc:Choice>
                <mc:Fallback>
                  <p:oleObj name="Equation" r:id="rId14" imgW="126725" imgH="126725" progId="Equation.DSMT4">
                    <p:embed/>
                    <p:pic>
                      <p:nvPicPr>
                        <p:cNvPr id="0" name="Picture 3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4332" y="4595075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" name="TextBox 89"/>
          <p:cNvSpPr txBox="1"/>
          <p:nvPr/>
        </p:nvSpPr>
        <p:spPr>
          <a:xfrm>
            <a:off x="261256" y="6270172"/>
            <a:ext cx="846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Note:</a:t>
            </a:r>
            <a:r>
              <a:rPr lang="en-US" dirty="0"/>
              <a:t> We choose the branch cut </a:t>
            </a:r>
            <a:r>
              <a:rPr lang="en-US" u="sng" dirty="0"/>
              <a:t>on</a:t>
            </a:r>
            <a:r>
              <a:rPr lang="en-US" dirty="0"/>
              <a:t> the positive real axis (the axis of integration). </a:t>
            </a:r>
          </a:p>
        </p:txBody>
      </p:sp>
      <p:graphicFrame>
        <p:nvGraphicFramePr>
          <p:cNvPr id="19828" name="Object 3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984693"/>
              </p:ext>
            </p:extLst>
          </p:nvPr>
        </p:nvGraphicFramePr>
        <p:xfrm>
          <a:off x="493713" y="5726113"/>
          <a:ext cx="38036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1" name="Equation" r:id="rId16" imgW="2628720" imgH="317160" progId="Equation.DSMT4">
                  <p:embed/>
                </p:oleObj>
              </mc:Choice>
              <mc:Fallback>
                <p:oleObj name="Equation" r:id="rId16" imgW="2628720" imgH="317160" progId="Equation.DSMT4">
                  <p:embed/>
                  <p:pic>
                    <p:nvPicPr>
                      <p:cNvPr id="0" name="Picture 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5726113"/>
                        <a:ext cx="38036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963879"/>
              </p:ext>
            </p:extLst>
          </p:nvPr>
        </p:nvGraphicFramePr>
        <p:xfrm>
          <a:off x="4440645" y="5843542"/>
          <a:ext cx="15398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2" name="Equation" r:id="rId18" imgW="1244520" imgH="253800" progId="Equation.DSMT4">
                  <p:embed/>
                </p:oleObj>
              </mc:Choice>
              <mc:Fallback>
                <p:oleObj name="Equation" r:id="rId18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440645" y="5843542"/>
                        <a:ext cx="1539875" cy="31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0"/>
            <a:ext cx="8416925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Integration Around a Branch Cut (cont.) </a:t>
            </a:r>
            <a:endParaRPr lang="en-US" sz="3600" b="1" dirty="0"/>
          </a:p>
        </p:txBody>
      </p:sp>
      <p:sp>
        <p:nvSpPr>
          <p:cNvPr id="20496" name="Rectangle 3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Rectangle 4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8" name="Rectangle 5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9" name="Rectangle 6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00" name="Rectangle 7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01" name="Rectangle 8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0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0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04" name="Rectangle 11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05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0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07" name="Rectangle 14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08" name="Rectangle 15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0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10" name="Rectangle 1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11" name="Rectangle 1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12" name="Rectangle 19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13" name="Rectangle 20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14" name="Rectangle 21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15" name="Rectangle 22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16" name="Rectangle 23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17" name="Rectangle 24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18" name="Rectangle 25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2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670786"/>
              </p:ext>
            </p:extLst>
          </p:nvPr>
        </p:nvGraphicFramePr>
        <p:xfrm>
          <a:off x="1546225" y="1406525"/>
          <a:ext cx="27305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4" imgW="1511280" imgH="482400" progId="Equation.DSMT4">
                  <p:embed/>
                </p:oleObj>
              </mc:Choice>
              <mc:Fallback>
                <p:oleObj name="Equation" r:id="rId4" imgW="1511280" imgH="482400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406525"/>
                        <a:ext cx="2730500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0" name="Text Box 48"/>
          <p:cNvSpPr txBox="1">
            <a:spLocks noChangeArrowheads="1"/>
          </p:cNvSpPr>
          <p:nvPr/>
        </p:nvSpPr>
        <p:spPr bwMode="auto">
          <a:xfrm>
            <a:off x="317046" y="2771096"/>
            <a:ext cx="84350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FF"/>
                </a:solidFill>
              </a:rPr>
              <a:t>First, note the integral </a:t>
            </a:r>
            <a:r>
              <a:rPr lang="en-US" u="sng" dirty="0">
                <a:solidFill>
                  <a:srgbClr val="3333FF"/>
                </a:solidFill>
              </a:rPr>
              <a:t>exists</a:t>
            </a:r>
            <a:r>
              <a:rPr lang="en-US" dirty="0">
                <a:solidFill>
                  <a:srgbClr val="3333FF"/>
                </a:solidFill>
              </a:rPr>
              <a:t> since the integral of the asymptotic forms of the integrand at </a:t>
            </a:r>
            <a:r>
              <a:rPr lang="en-US" u="sng" dirty="0">
                <a:solidFill>
                  <a:srgbClr val="3333FF"/>
                </a:solidFill>
              </a:rPr>
              <a:t>both</a:t>
            </a:r>
            <a:r>
              <a:rPr lang="en-US" dirty="0">
                <a:solidFill>
                  <a:srgbClr val="3333FF"/>
                </a:solidFill>
              </a:rPr>
              <a:t> limits exists:</a:t>
            </a:r>
          </a:p>
        </p:txBody>
      </p:sp>
      <p:sp>
        <p:nvSpPr>
          <p:cNvPr id="20521" name="Rectangle 5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3" name="Object 50"/>
          <p:cNvGraphicFramePr>
            <a:graphicFrameLocks noChangeAspect="1"/>
          </p:cNvGraphicFramePr>
          <p:nvPr/>
        </p:nvGraphicFramePr>
        <p:xfrm>
          <a:off x="1572759" y="4151767"/>
          <a:ext cx="5891212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6" imgW="3517900" imgH="838200" progId="Equation.DSMT4">
                  <p:embed/>
                </p:oleObj>
              </mc:Choice>
              <mc:Fallback>
                <p:oleObj name="Equation" r:id="rId6" imgW="3517900" imgH="838200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2759" y="4151767"/>
                        <a:ext cx="5891212" cy="140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9524"/>
            <a:ext cx="8496300" cy="76165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Integration Around a 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Branch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Cut </a:t>
            </a:r>
            <a:endParaRPr lang="en-US" sz="4000" b="1" dirty="0"/>
          </a:p>
        </p:txBody>
      </p:sp>
      <p:sp>
        <p:nvSpPr>
          <p:cNvPr id="19468" name="Rectangle 3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Rectangle 4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0" name="Rectangle 5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1" name="Rectangle 6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2" name="Rectangle 7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3" name="Rectangle 8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11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7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9" name="Rectangle 14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0" name="Rectangle 15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2" name="Rectangle 1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3" name="Rectangle 1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4" name="Rectangle 19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5" name="Rectangle 20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6" name="Rectangle 21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7" name="Rectangle 22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8" name="Rectangle 24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9" name="Rectangle 25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90" name="Rectangle 26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6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72556"/>
              </p:ext>
            </p:extLst>
          </p:nvPr>
        </p:nvGraphicFramePr>
        <p:xfrm>
          <a:off x="630027" y="988525"/>
          <a:ext cx="275272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4" name="Equation" r:id="rId4" imgW="1524000" imgH="482600" progId="Equation.DSMT4">
                  <p:embed/>
                </p:oleObj>
              </mc:Choice>
              <mc:Fallback>
                <p:oleObj name="Equation" r:id="rId4" imgW="1524000" imgH="482600" progId="Equation.DSMT4">
                  <p:embed/>
                  <p:pic>
                    <p:nvPicPr>
                      <p:cNvPr id="0" name="Picture 8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27" y="988525"/>
                        <a:ext cx="2752725" cy="8778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04" name="Text Box 64"/>
          <p:cNvSpPr txBox="1">
            <a:spLocks noChangeArrowheads="1"/>
          </p:cNvSpPr>
          <p:nvPr/>
        </p:nvSpPr>
        <p:spPr bwMode="auto">
          <a:xfrm>
            <a:off x="737384" y="2567606"/>
            <a:ext cx="3301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FF"/>
                </a:solidFill>
              </a:rPr>
              <a:t>We’ll evaluate the integral using the contour shown.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19520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463804"/>
              </p:ext>
            </p:extLst>
          </p:nvPr>
        </p:nvGraphicFramePr>
        <p:xfrm>
          <a:off x="1173163" y="5308600"/>
          <a:ext cx="66309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5" name="Equation" r:id="rId6" imgW="4343400" imgH="317160" progId="Equation.DSMT4">
                  <p:embed/>
                </p:oleObj>
              </mc:Choice>
              <mc:Fallback>
                <p:oleObj name="Equation" r:id="rId6" imgW="4343400" imgH="317160" progId="Equation.DSMT4">
                  <p:embed/>
                  <p:pic>
                    <p:nvPicPr>
                      <p:cNvPr id="0" name="Picture 8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5308600"/>
                        <a:ext cx="663098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86" name="Object 52"/>
          <p:cNvGraphicFramePr>
            <a:graphicFrameLocks noChangeAspect="1"/>
          </p:cNvGraphicFramePr>
          <p:nvPr/>
        </p:nvGraphicFramePr>
        <p:xfrm>
          <a:off x="1462315" y="3432855"/>
          <a:ext cx="1172028" cy="335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6" name="Equation" r:id="rId8" imgW="710891" imgH="203112" progId="Equation.DSMT4">
                  <p:embed/>
                </p:oleObj>
              </mc:Choice>
              <mc:Fallback>
                <p:oleObj name="Equation" r:id="rId8" imgW="710891" imgH="203112" progId="Equation.DSMT4">
                  <p:embed/>
                  <p:pic>
                    <p:nvPicPr>
                      <p:cNvPr id="0" name="Picture 8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315" y="3432855"/>
                        <a:ext cx="1172028" cy="3358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8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495462"/>
              </p:ext>
            </p:extLst>
          </p:nvPr>
        </p:nvGraphicFramePr>
        <p:xfrm>
          <a:off x="630027" y="4718337"/>
          <a:ext cx="21431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" name="Equation" r:id="rId10" imgW="1307880" imgH="253800" progId="Equation.DSMT4">
                  <p:embed/>
                </p:oleObj>
              </mc:Choice>
              <mc:Fallback>
                <p:oleObj name="Equation" r:id="rId10" imgW="1307880" imgH="253800" progId="Equation.DSMT4">
                  <p:embed/>
                  <p:pic>
                    <p:nvPicPr>
                      <p:cNvPr id="0" name="Picture 8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27" y="4718337"/>
                        <a:ext cx="214312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4775984" y="1637851"/>
            <a:ext cx="3295799" cy="3191773"/>
            <a:chOff x="4640959" y="1491340"/>
            <a:chExt cx="3295799" cy="3191773"/>
          </a:xfrm>
        </p:grpSpPr>
        <p:sp>
          <p:nvSpPr>
            <p:cNvPr id="19492" name="Line 30"/>
            <p:cNvSpPr>
              <a:spLocks noChangeShapeType="1"/>
            </p:cNvSpPr>
            <p:nvPr/>
          </p:nvSpPr>
          <p:spPr bwMode="auto">
            <a:xfrm>
              <a:off x="4640959" y="3316275"/>
              <a:ext cx="29241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31"/>
            <p:cNvSpPr>
              <a:spLocks noChangeShapeType="1"/>
            </p:cNvSpPr>
            <p:nvPr/>
          </p:nvSpPr>
          <p:spPr bwMode="auto">
            <a:xfrm flipV="1">
              <a:off x="6022084" y="1828788"/>
              <a:ext cx="0" cy="2854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Oval 32"/>
            <p:cNvSpPr>
              <a:spLocks noChangeArrowheads="1"/>
            </p:cNvSpPr>
            <p:nvPr/>
          </p:nvSpPr>
          <p:spPr bwMode="auto">
            <a:xfrm>
              <a:off x="5988746" y="3282938"/>
              <a:ext cx="68263" cy="6667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Arc 34"/>
            <p:cNvSpPr>
              <a:spLocks/>
            </p:cNvSpPr>
            <p:nvPr/>
          </p:nvSpPr>
          <p:spPr bwMode="auto">
            <a:xfrm>
              <a:off x="4852096" y="2139938"/>
              <a:ext cx="2298700" cy="2341562"/>
            </a:xfrm>
            <a:custGeom>
              <a:avLst/>
              <a:gdLst>
                <a:gd name="T0" fmla="*/ 2147483647 w 42667"/>
                <a:gd name="T1" fmla="*/ 2147483647 h 43200"/>
                <a:gd name="T2" fmla="*/ 2147483647 w 42667"/>
                <a:gd name="T3" fmla="*/ 2147483647 h 43200"/>
                <a:gd name="T4" fmla="*/ 2147483647 w 42667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2667"/>
                <a:gd name="T10" fmla="*/ 0 h 43200"/>
                <a:gd name="T11" fmla="*/ 42667 w 4266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667" h="43200" fill="none" extrusionOk="0">
                  <a:moveTo>
                    <a:pt x="42563" y="26803"/>
                  </a:moveTo>
                  <a:cubicBezTo>
                    <a:pt x="40172" y="36436"/>
                    <a:pt x="3152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692" y="-1"/>
                    <a:pt x="40439" y="6989"/>
                    <a:pt x="42667" y="16832"/>
                  </a:cubicBezTo>
                </a:path>
                <a:path w="42667" h="43200" stroke="0" extrusionOk="0">
                  <a:moveTo>
                    <a:pt x="42563" y="26803"/>
                  </a:moveTo>
                  <a:cubicBezTo>
                    <a:pt x="40172" y="36436"/>
                    <a:pt x="3152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692" y="-1"/>
                    <a:pt x="40439" y="6989"/>
                    <a:pt x="42667" y="1683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Arc 35"/>
            <p:cNvSpPr>
              <a:spLocks/>
            </p:cNvSpPr>
            <p:nvPr/>
          </p:nvSpPr>
          <p:spPr bwMode="auto">
            <a:xfrm>
              <a:off x="5882384" y="3174988"/>
              <a:ext cx="266700" cy="285750"/>
            </a:xfrm>
            <a:custGeom>
              <a:avLst/>
              <a:gdLst>
                <a:gd name="T0" fmla="*/ 2147483647 w 40840"/>
                <a:gd name="T1" fmla="*/ 2147483647 h 43200"/>
                <a:gd name="T2" fmla="*/ 2147483647 w 40840"/>
                <a:gd name="T3" fmla="*/ 2147483647 h 43200"/>
                <a:gd name="T4" fmla="*/ 2147483647 w 4084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0840"/>
                <a:gd name="T10" fmla="*/ 0 h 43200"/>
                <a:gd name="T11" fmla="*/ 40840 w 4084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40" h="43200" fill="none" extrusionOk="0">
                  <a:moveTo>
                    <a:pt x="40839" y="31417"/>
                  </a:moveTo>
                  <a:cubicBezTo>
                    <a:pt x="37150" y="38648"/>
                    <a:pt x="29717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124" y="-1"/>
                    <a:pt x="36107" y="3916"/>
                    <a:pt x="40031" y="10336"/>
                  </a:cubicBezTo>
                </a:path>
                <a:path w="40840" h="43200" stroke="0" extrusionOk="0">
                  <a:moveTo>
                    <a:pt x="40839" y="31417"/>
                  </a:moveTo>
                  <a:cubicBezTo>
                    <a:pt x="37150" y="38648"/>
                    <a:pt x="29717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124" y="-1"/>
                    <a:pt x="36107" y="3916"/>
                    <a:pt x="40031" y="1033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sm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36"/>
            <p:cNvSpPr>
              <a:spLocks noChangeShapeType="1"/>
            </p:cNvSpPr>
            <p:nvPr/>
          </p:nvSpPr>
          <p:spPr bwMode="auto">
            <a:xfrm flipV="1">
              <a:off x="6147496" y="3060688"/>
              <a:ext cx="1000125" cy="1920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Line 37"/>
            <p:cNvSpPr>
              <a:spLocks noChangeShapeType="1"/>
            </p:cNvSpPr>
            <p:nvPr/>
          </p:nvSpPr>
          <p:spPr bwMode="auto">
            <a:xfrm>
              <a:off x="6147496" y="3381363"/>
              <a:ext cx="1000125" cy="2111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38"/>
            <p:cNvSpPr>
              <a:spLocks noChangeShapeType="1"/>
            </p:cNvSpPr>
            <p:nvPr/>
          </p:nvSpPr>
          <p:spPr bwMode="auto">
            <a:xfrm flipH="1">
              <a:off x="5287071" y="3316275"/>
              <a:ext cx="727075" cy="915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Line 39"/>
            <p:cNvSpPr>
              <a:spLocks noChangeShapeType="1"/>
            </p:cNvSpPr>
            <p:nvPr/>
          </p:nvSpPr>
          <p:spPr bwMode="auto">
            <a:xfrm flipH="1" flipV="1">
              <a:off x="5930009" y="3211500"/>
              <a:ext cx="93662" cy="103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Arc 45"/>
            <p:cNvSpPr>
              <a:spLocks/>
            </p:cNvSpPr>
            <p:nvPr/>
          </p:nvSpPr>
          <p:spPr bwMode="auto">
            <a:xfrm>
              <a:off x="6209409" y="3138475"/>
              <a:ext cx="614362" cy="396875"/>
            </a:xfrm>
            <a:custGeom>
              <a:avLst/>
              <a:gdLst>
                <a:gd name="T0" fmla="*/ 2147483647 w 21600"/>
                <a:gd name="T1" fmla="*/ 0 h 8475"/>
                <a:gd name="T2" fmla="*/ 2147483647 w 21600"/>
                <a:gd name="T3" fmla="*/ 2147483647 h 8475"/>
                <a:gd name="T4" fmla="*/ 0 w 21600"/>
                <a:gd name="T5" fmla="*/ 2147483647 h 84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8475"/>
                <a:gd name="T11" fmla="*/ 21600 w 21600"/>
                <a:gd name="T12" fmla="*/ 8475 h 84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8475" fill="none" extrusionOk="0">
                  <a:moveTo>
                    <a:pt x="21038" y="0"/>
                  </a:moveTo>
                  <a:cubicBezTo>
                    <a:pt x="21411" y="1603"/>
                    <a:pt x="21600" y="3245"/>
                    <a:pt x="21600" y="4892"/>
                  </a:cubicBezTo>
                  <a:cubicBezTo>
                    <a:pt x="21600" y="6092"/>
                    <a:pt x="21499" y="7291"/>
                    <a:pt x="21300" y="8474"/>
                  </a:cubicBezTo>
                </a:path>
                <a:path w="21600" h="8475" stroke="0" extrusionOk="0">
                  <a:moveTo>
                    <a:pt x="21038" y="0"/>
                  </a:moveTo>
                  <a:cubicBezTo>
                    <a:pt x="21411" y="1603"/>
                    <a:pt x="21600" y="3245"/>
                    <a:pt x="21600" y="4892"/>
                  </a:cubicBezTo>
                  <a:cubicBezTo>
                    <a:pt x="21600" y="6092"/>
                    <a:pt x="21499" y="7291"/>
                    <a:pt x="21300" y="8474"/>
                  </a:cubicBezTo>
                  <a:lnTo>
                    <a:pt x="0" y="489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Freeform 52"/>
            <p:cNvSpPr>
              <a:spLocks/>
            </p:cNvSpPr>
            <p:nvPr/>
          </p:nvSpPr>
          <p:spPr bwMode="auto">
            <a:xfrm>
              <a:off x="6036371" y="3260713"/>
              <a:ext cx="1309688" cy="100012"/>
            </a:xfrm>
            <a:custGeom>
              <a:avLst/>
              <a:gdLst>
                <a:gd name="T0" fmla="*/ 0 w 825"/>
                <a:gd name="T1" fmla="*/ 2147483647 h 63"/>
                <a:gd name="T2" fmla="*/ 2147483647 w 825"/>
                <a:gd name="T3" fmla="*/ 2147483647 h 63"/>
                <a:gd name="T4" fmla="*/ 2147483647 w 825"/>
                <a:gd name="T5" fmla="*/ 2147483647 h 63"/>
                <a:gd name="T6" fmla="*/ 2147483647 w 825"/>
                <a:gd name="T7" fmla="*/ 2147483647 h 63"/>
                <a:gd name="T8" fmla="*/ 2147483647 w 825"/>
                <a:gd name="T9" fmla="*/ 2147483647 h 63"/>
                <a:gd name="T10" fmla="*/ 2147483647 w 825"/>
                <a:gd name="T11" fmla="*/ 2147483647 h 63"/>
                <a:gd name="T12" fmla="*/ 2147483647 w 825"/>
                <a:gd name="T13" fmla="*/ 2147483647 h 63"/>
                <a:gd name="T14" fmla="*/ 2147483647 w 825"/>
                <a:gd name="T15" fmla="*/ 2147483647 h 63"/>
                <a:gd name="T16" fmla="*/ 2147483647 w 825"/>
                <a:gd name="T17" fmla="*/ 2147483647 h 63"/>
                <a:gd name="T18" fmla="*/ 2147483647 w 825"/>
                <a:gd name="T19" fmla="*/ 2147483647 h 63"/>
                <a:gd name="T20" fmla="*/ 2147483647 w 825"/>
                <a:gd name="T21" fmla="*/ 2147483647 h 63"/>
                <a:gd name="T22" fmla="*/ 2147483647 w 825"/>
                <a:gd name="T23" fmla="*/ 2147483647 h 63"/>
                <a:gd name="T24" fmla="*/ 2147483647 w 825"/>
                <a:gd name="T25" fmla="*/ 2147483647 h 63"/>
                <a:gd name="T26" fmla="*/ 2147483647 w 825"/>
                <a:gd name="T27" fmla="*/ 2147483647 h 63"/>
                <a:gd name="T28" fmla="*/ 2147483647 w 825"/>
                <a:gd name="T29" fmla="*/ 2147483647 h 63"/>
                <a:gd name="T30" fmla="*/ 2147483647 w 825"/>
                <a:gd name="T31" fmla="*/ 2147483647 h 63"/>
                <a:gd name="T32" fmla="*/ 2147483647 w 825"/>
                <a:gd name="T33" fmla="*/ 2147483647 h 63"/>
                <a:gd name="T34" fmla="*/ 2147483647 w 825"/>
                <a:gd name="T35" fmla="*/ 2147483647 h 63"/>
                <a:gd name="T36" fmla="*/ 2147483647 w 825"/>
                <a:gd name="T37" fmla="*/ 2147483647 h 63"/>
                <a:gd name="T38" fmla="*/ 2147483647 w 825"/>
                <a:gd name="T39" fmla="*/ 2147483647 h 63"/>
                <a:gd name="T40" fmla="*/ 2147483647 w 825"/>
                <a:gd name="T41" fmla="*/ 2147483647 h 63"/>
                <a:gd name="T42" fmla="*/ 2147483647 w 825"/>
                <a:gd name="T43" fmla="*/ 2147483647 h 63"/>
                <a:gd name="T44" fmla="*/ 2147483647 w 825"/>
                <a:gd name="T45" fmla="*/ 2147483647 h 63"/>
                <a:gd name="T46" fmla="*/ 2147483647 w 825"/>
                <a:gd name="T47" fmla="*/ 2147483647 h 63"/>
                <a:gd name="T48" fmla="*/ 2147483647 w 825"/>
                <a:gd name="T49" fmla="*/ 2147483647 h 63"/>
                <a:gd name="T50" fmla="*/ 2147483647 w 825"/>
                <a:gd name="T51" fmla="*/ 2147483647 h 63"/>
                <a:gd name="T52" fmla="*/ 2147483647 w 825"/>
                <a:gd name="T53" fmla="*/ 2147483647 h 63"/>
                <a:gd name="T54" fmla="*/ 2147483647 w 825"/>
                <a:gd name="T55" fmla="*/ 2147483647 h 63"/>
                <a:gd name="T56" fmla="*/ 2147483647 w 825"/>
                <a:gd name="T57" fmla="*/ 0 h 63"/>
                <a:gd name="T58" fmla="*/ 2147483647 w 825"/>
                <a:gd name="T59" fmla="*/ 2147483647 h 63"/>
                <a:gd name="T60" fmla="*/ 2147483647 w 825"/>
                <a:gd name="T61" fmla="*/ 2147483647 h 63"/>
                <a:gd name="T62" fmla="*/ 2147483647 w 825"/>
                <a:gd name="T63" fmla="*/ 2147483647 h 63"/>
                <a:gd name="T64" fmla="*/ 2147483647 w 825"/>
                <a:gd name="T65" fmla="*/ 2147483647 h 63"/>
                <a:gd name="T66" fmla="*/ 2147483647 w 825"/>
                <a:gd name="T67" fmla="*/ 2147483647 h 63"/>
                <a:gd name="T68" fmla="*/ 2147483647 w 825"/>
                <a:gd name="T69" fmla="*/ 2147483647 h 63"/>
                <a:gd name="T70" fmla="*/ 2147483647 w 825"/>
                <a:gd name="T71" fmla="*/ 2147483647 h 63"/>
                <a:gd name="T72" fmla="*/ 2147483647 w 825"/>
                <a:gd name="T73" fmla="*/ 2147483647 h 63"/>
                <a:gd name="T74" fmla="*/ 2147483647 w 825"/>
                <a:gd name="T75" fmla="*/ 2147483647 h 63"/>
                <a:gd name="T76" fmla="*/ 2147483647 w 825"/>
                <a:gd name="T77" fmla="*/ 2147483647 h 63"/>
                <a:gd name="T78" fmla="*/ 2147483647 w 825"/>
                <a:gd name="T79" fmla="*/ 2147483647 h 63"/>
                <a:gd name="T80" fmla="*/ 2147483647 w 825"/>
                <a:gd name="T81" fmla="*/ 2147483647 h 63"/>
                <a:gd name="T82" fmla="*/ 2147483647 w 825"/>
                <a:gd name="T83" fmla="*/ 2147483647 h 63"/>
                <a:gd name="T84" fmla="*/ 2147483647 w 825"/>
                <a:gd name="T85" fmla="*/ 2147483647 h 63"/>
                <a:gd name="T86" fmla="*/ 2147483647 w 825"/>
                <a:gd name="T87" fmla="*/ 2147483647 h 63"/>
                <a:gd name="T88" fmla="*/ 2147483647 w 825"/>
                <a:gd name="T89" fmla="*/ 2147483647 h 63"/>
                <a:gd name="T90" fmla="*/ 2147483647 w 825"/>
                <a:gd name="T91" fmla="*/ 2147483647 h 63"/>
                <a:gd name="T92" fmla="*/ 2147483647 w 825"/>
                <a:gd name="T93" fmla="*/ 2147483647 h 63"/>
                <a:gd name="T94" fmla="*/ 2147483647 w 825"/>
                <a:gd name="T95" fmla="*/ 2147483647 h 63"/>
                <a:gd name="T96" fmla="*/ 2147483647 w 825"/>
                <a:gd name="T97" fmla="*/ 2147483647 h 63"/>
                <a:gd name="T98" fmla="*/ 2147483647 w 825"/>
                <a:gd name="T99" fmla="*/ 2147483647 h 63"/>
                <a:gd name="T100" fmla="*/ 2147483647 w 825"/>
                <a:gd name="T101" fmla="*/ 2147483647 h 63"/>
                <a:gd name="T102" fmla="*/ 2147483647 w 825"/>
                <a:gd name="T103" fmla="*/ 2147483647 h 63"/>
                <a:gd name="T104" fmla="*/ 2147483647 w 825"/>
                <a:gd name="T105" fmla="*/ 2147483647 h 63"/>
                <a:gd name="T106" fmla="*/ 2147483647 w 825"/>
                <a:gd name="T107" fmla="*/ 2147483647 h 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5"/>
                <a:gd name="T163" fmla="*/ 0 h 63"/>
                <a:gd name="T164" fmla="*/ 825 w 825"/>
                <a:gd name="T165" fmla="*/ 63 h 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5" h="63">
                  <a:moveTo>
                    <a:pt x="0" y="30"/>
                  </a:moveTo>
                  <a:cubicBezTo>
                    <a:pt x="9" y="29"/>
                    <a:pt x="19" y="32"/>
                    <a:pt x="27" y="27"/>
                  </a:cubicBezTo>
                  <a:cubicBezTo>
                    <a:pt x="32" y="24"/>
                    <a:pt x="33" y="9"/>
                    <a:pt x="33" y="9"/>
                  </a:cubicBezTo>
                  <a:lnTo>
                    <a:pt x="45" y="60"/>
                  </a:lnTo>
                  <a:lnTo>
                    <a:pt x="66" y="3"/>
                  </a:lnTo>
                  <a:lnTo>
                    <a:pt x="75" y="48"/>
                  </a:lnTo>
                  <a:lnTo>
                    <a:pt x="90" y="12"/>
                  </a:lnTo>
                  <a:lnTo>
                    <a:pt x="105" y="60"/>
                  </a:lnTo>
                  <a:lnTo>
                    <a:pt x="123" y="9"/>
                  </a:lnTo>
                  <a:lnTo>
                    <a:pt x="135" y="51"/>
                  </a:lnTo>
                  <a:cubicBezTo>
                    <a:pt x="163" y="10"/>
                    <a:pt x="146" y="12"/>
                    <a:pt x="168" y="12"/>
                  </a:cubicBezTo>
                  <a:lnTo>
                    <a:pt x="168" y="45"/>
                  </a:lnTo>
                  <a:lnTo>
                    <a:pt x="204" y="15"/>
                  </a:lnTo>
                  <a:lnTo>
                    <a:pt x="204" y="51"/>
                  </a:lnTo>
                  <a:lnTo>
                    <a:pt x="222" y="15"/>
                  </a:lnTo>
                  <a:lnTo>
                    <a:pt x="228" y="57"/>
                  </a:lnTo>
                  <a:lnTo>
                    <a:pt x="252" y="9"/>
                  </a:lnTo>
                  <a:lnTo>
                    <a:pt x="270" y="51"/>
                  </a:lnTo>
                  <a:lnTo>
                    <a:pt x="288" y="6"/>
                  </a:lnTo>
                  <a:lnTo>
                    <a:pt x="306" y="57"/>
                  </a:lnTo>
                  <a:lnTo>
                    <a:pt x="321" y="9"/>
                  </a:lnTo>
                  <a:lnTo>
                    <a:pt x="339" y="51"/>
                  </a:lnTo>
                  <a:lnTo>
                    <a:pt x="354" y="15"/>
                  </a:lnTo>
                  <a:lnTo>
                    <a:pt x="363" y="54"/>
                  </a:lnTo>
                  <a:lnTo>
                    <a:pt x="381" y="9"/>
                  </a:lnTo>
                  <a:lnTo>
                    <a:pt x="399" y="63"/>
                  </a:lnTo>
                  <a:lnTo>
                    <a:pt x="423" y="3"/>
                  </a:lnTo>
                  <a:lnTo>
                    <a:pt x="432" y="48"/>
                  </a:lnTo>
                  <a:lnTo>
                    <a:pt x="444" y="0"/>
                  </a:lnTo>
                  <a:lnTo>
                    <a:pt x="453" y="51"/>
                  </a:lnTo>
                  <a:lnTo>
                    <a:pt x="468" y="15"/>
                  </a:lnTo>
                  <a:lnTo>
                    <a:pt x="483" y="45"/>
                  </a:lnTo>
                  <a:lnTo>
                    <a:pt x="501" y="21"/>
                  </a:lnTo>
                  <a:lnTo>
                    <a:pt x="516" y="48"/>
                  </a:lnTo>
                  <a:lnTo>
                    <a:pt x="543" y="3"/>
                  </a:lnTo>
                  <a:lnTo>
                    <a:pt x="552" y="51"/>
                  </a:lnTo>
                  <a:lnTo>
                    <a:pt x="564" y="12"/>
                  </a:lnTo>
                  <a:lnTo>
                    <a:pt x="576" y="51"/>
                  </a:lnTo>
                  <a:lnTo>
                    <a:pt x="597" y="6"/>
                  </a:lnTo>
                  <a:lnTo>
                    <a:pt x="600" y="51"/>
                  </a:lnTo>
                  <a:lnTo>
                    <a:pt x="627" y="18"/>
                  </a:lnTo>
                  <a:lnTo>
                    <a:pt x="639" y="54"/>
                  </a:lnTo>
                  <a:lnTo>
                    <a:pt x="648" y="15"/>
                  </a:lnTo>
                  <a:lnTo>
                    <a:pt x="666" y="39"/>
                  </a:lnTo>
                  <a:lnTo>
                    <a:pt x="687" y="3"/>
                  </a:lnTo>
                  <a:lnTo>
                    <a:pt x="693" y="57"/>
                  </a:lnTo>
                  <a:lnTo>
                    <a:pt x="720" y="12"/>
                  </a:lnTo>
                  <a:lnTo>
                    <a:pt x="738" y="60"/>
                  </a:lnTo>
                  <a:lnTo>
                    <a:pt x="747" y="9"/>
                  </a:lnTo>
                  <a:lnTo>
                    <a:pt x="765" y="54"/>
                  </a:lnTo>
                  <a:lnTo>
                    <a:pt x="783" y="9"/>
                  </a:lnTo>
                  <a:lnTo>
                    <a:pt x="789" y="48"/>
                  </a:lnTo>
                  <a:lnTo>
                    <a:pt x="810" y="21"/>
                  </a:lnTo>
                  <a:lnTo>
                    <a:pt x="825" y="54"/>
                  </a:lnTo>
                </a:path>
              </a:pathLst>
            </a:custGeom>
            <a:noFill/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458" name="Object 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6829172"/>
                </p:ext>
              </p:extLst>
            </p:nvPr>
          </p:nvGraphicFramePr>
          <p:xfrm>
            <a:off x="4798121" y="4046525"/>
            <a:ext cx="333339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58" name="Equation" r:id="rId12" imgW="203112" imgH="228501" progId="Equation.DSMT4">
                    <p:embed/>
                  </p:oleObj>
                </mc:Choice>
                <mc:Fallback>
                  <p:oleObj name="Equation" r:id="rId12" imgW="203112" imgH="228501" progId="Equation.DSMT4">
                    <p:embed/>
                    <p:pic>
                      <p:nvPicPr>
                        <p:cNvPr id="0" name="Picture 8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8121" y="4046525"/>
                          <a:ext cx="333339" cy="374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59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8169613"/>
                </p:ext>
              </p:extLst>
            </p:nvPr>
          </p:nvGraphicFramePr>
          <p:xfrm>
            <a:off x="5028310" y="3027693"/>
            <a:ext cx="550862" cy="217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59" name="Equation" r:id="rId14" imgW="418918" imgH="165028" progId="Equation.DSMT4">
                    <p:embed/>
                  </p:oleObj>
                </mc:Choice>
                <mc:Fallback>
                  <p:oleObj name="Equation" r:id="rId14" imgW="418918" imgH="165028" progId="Equation.DSMT4">
                    <p:embed/>
                    <p:pic>
                      <p:nvPicPr>
                        <p:cNvPr id="0" name="Picture 8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8310" y="3027693"/>
                          <a:ext cx="550862" cy="2171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2990850"/>
                </p:ext>
              </p:extLst>
            </p:nvPr>
          </p:nvGraphicFramePr>
          <p:xfrm>
            <a:off x="5605369" y="3269553"/>
            <a:ext cx="257773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60" name="Equation" r:id="rId16" imgW="190500" imgH="228600" progId="Equation.DSMT4">
                    <p:embed/>
                  </p:oleObj>
                </mc:Choice>
                <mc:Fallback>
                  <p:oleObj name="Equation" r:id="rId16" imgW="190500" imgH="228600" progId="Equation.DSMT4">
                    <p:embed/>
                    <p:pic>
                      <p:nvPicPr>
                        <p:cNvPr id="0" name="Picture 8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5369" y="3269553"/>
                          <a:ext cx="257773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7568347"/>
                </p:ext>
              </p:extLst>
            </p:nvPr>
          </p:nvGraphicFramePr>
          <p:xfrm>
            <a:off x="5677596" y="3798875"/>
            <a:ext cx="247048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61" name="Equation" r:id="rId18" imgW="152268" imgH="164957" progId="Equation.DSMT4">
                    <p:embed/>
                  </p:oleObj>
                </mc:Choice>
                <mc:Fallback>
                  <p:oleObj name="Equation" r:id="rId18" imgW="152268" imgH="164957" progId="Equation.DSMT4">
                    <p:embed/>
                    <p:pic>
                      <p:nvPicPr>
                        <p:cNvPr id="0" name="Picture 8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7596" y="3798875"/>
                          <a:ext cx="247048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5414570"/>
                </p:ext>
              </p:extLst>
            </p:nvPr>
          </p:nvGraphicFramePr>
          <p:xfrm>
            <a:off x="7054277" y="3367279"/>
            <a:ext cx="19050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62" name="Equation" r:id="rId20" imgW="126835" imgH="139518" progId="Equation.DSMT4">
                    <p:embed/>
                  </p:oleObj>
                </mc:Choice>
                <mc:Fallback>
                  <p:oleObj name="Equation" r:id="rId20" imgW="126835" imgH="139518" progId="Equation.DSMT4">
                    <p:embed/>
                    <p:pic>
                      <p:nvPicPr>
                        <p:cNvPr id="0" name="Picture 8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4277" y="3367279"/>
                          <a:ext cx="190500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8174155"/>
                </p:ext>
              </p:extLst>
            </p:nvPr>
          </p:nvGraphicFramePr>
          <p:xfrm>
            <a:off x="7050785" y="3094025"/>
            <a:ext cx="18714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63" name="Equation" r:id="rId22" imgW="126835" imgH="139518" progId="Equation.DSMT4">
                    <p:embed/>
                  </p:oleObj>
                </mc:Choice>
                <mc:Fallback>
                  <p:oleObj name="Equation" r:id="rId22" imgW="126835" imgH="139518" progId="Equation.DSMT4">
                    <p:embed/>
                    <p:pic>
                      <p:nvPicPr>
                        <p:cNvPr id="0" name="Picture 8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0785" y="3094025"/>
                          <a:ext cx="187148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8258457"/>
                </p:ext>
              </p:extLst>
            </p:nvPr>
          </p:nvGraphicFramePr>
          <p:xfrm>
            <a:off x="6369746" y="2808275"/>
            <a:ext cx="243470" cy="331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64" name="Equation" r:id="rId24" imgW="177646" imgH="241091" progId="Equation.DSMT4">
                    <p:embed/>
                  </p:oleObj>
                </mc:Choice>
                <mc:Fallback>
                  <p:oleObj name="Equation" r:id="rId24" imgW="177646" imgH="241091" progId="Equation.DSMT4">
                    <p:embed/>
                    <p:pic>
                      <p:nvPicPr>
                        <p:cNvPr id="0" name="Picture 8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9746" y="2808275"/>
                          <a:ext cx="243470" cy="331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1560992"/>
                </p:ext>
              </p:extLst>
            </p:nvPr>
          </p:nvGraphicFramePr>
          <p:xfrm>
            <a:off x="6326884" y="3475025"/>
            <a:ext cx="275128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65" name="Equation" r:id="rId26" imgW="190417" imgH="241195" progId="Equation.DSMT4">
                    <p:embed/>
                  </p:oleObj>
                </mc:Choice>
                <mc:Fallback>
                  <p:oleObj name="Equation" r:id="rId26" imgW="190417" imgH="241195" progId="Equation.DSMT4">
                    <p:embed/>
                    <p:pic>
                      <p:nvPicPr>
                        <p:cNvPr id="0" name="Picture 8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6884" y="3475025"/>
                          <a:ext cx="275128" cy="3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0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9355032"/>
                </p:ext>
              </p:extLst>
            </p:nvPr>
          </p:nvGraphicFramePr>
          <p:xfrm>
            <a:off x="7644281" y="3188367"/>
            <a:ext cx="236975" cy="263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66" name="Equation" r:id="rId28" imgW="126835" imgH="139518" progId="Equation.DSMT4">
                    <p:embed/>
                  </p:oleObj>
                </mc:Choice>
                <mc:Fallback>
                  <p:oleObj name="Equation" r:id="rId28" imgW="126835" imgH="139518" progId="Equation.DSMT4">
                    <p:embed/>
                    <p:pic>
                      <p:nvPicPr>
                        <p:cNvPr id="0" name="Picture 8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4281" y="3188367"/>
                          <a:ext cx="236975" cy="2630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0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6533290"/>
                </p:ext>
              </p:extLst>
            </p:nvPr>
          </p:nvGraphicFramePr>
          <p:xfrm>
            <a:off x="5906876" y="1491340"/>
            <a:ext cx="243466" cy="290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67" name="Equation" r:id="rId30" imgW="139579" imgH="164957" progId="Equation.DSMT4">
                    <p:embed/>
                  </p:oleObj>
                </mc:Choice>
                <mc:Fallback>
                  <p:oleObj name="Equation" r:id="rId30" imgW="139579" imgH="164957" progId="Equation.DSMT4">
                    <p:embed/>
                    <p:pic>
                      <p:nvPicPr>
                        <p:cNvPr id="0" name="Picture 8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6876" y="1491340"/>
                          <a:ext cx="243466" cy="2901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1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0924533"/>
                </p:ext>
              </p:extLst>
            </p:nvPr>
          </p:nvGraphicFramePr>
          <p:xfrm>
            <a:off x="6671371" y="3541700"/>
            <a:ext cx="300038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68" name="Equation" r:id="rId32" imgW="202936" imgH="177569" progId="Equation.DSMT4">
                    <p:embed/>
                  </p:oleObj>
                </mc:Choice>
                <mc:Fallback>
                  <p:oleObj name="Equation" r:id="rId32" imgW="202936" imgH="177569" progId="Equation.DSMT4">
                    <p:embed/>
                    <p:pic>
                      <p:nvPicPr>
                        <p:cNvPr id="0" name="Picture 8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1371" y="3541700"/>
                          <a:ext cx="300038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19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8232395"/>
                </p:ext>
              </p:extLst>
            </p:nvPr>
          </p:nvGraphicFramePr>
          <p:xfrm>
            <a:off x="7177933" y="2531836"/>
            <a:ext cx="758825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69" name="Equation" r:id="rId34" imgW="418918" imgH="177723" progId="Equation.DSMT4">
                    <p:embed/>
                  </p:oleObj>
                </mc:Choice>
                <mc:Fallback>
                  <p:oleObj name="Equation" r:id="rId34" imgW="418918" imgH="177723" progId="Equation.DSMT4">
                    <p:embed/>
                    <p:pic>
                      <p:nvPicPr>
                        <p:cNvPr id="0" name="Picture 8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77933" y="2531836"/>
                          <a:ext cx="758825" cy="32385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5337891"/>
                </p:ext>
              </p:extLst>
            </p:nvPr>
          </p:nvGraphicFramePr>
          <p:xfrm>
            <a:off x="5221823" y="3235964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70" name="Equation" r:id="rId36" imgW="126725" imgH="126725" progId="Equation.DSMT4">
                    <p:embed/>
                  </p:oleObj>
                </mc:Choice>
                <mc:Fallback>
                  <p:oleObj name="Equation" r:id="rId36" imgW="126725" imgH="126725" progId="Equation.DSMT4">
                    <p:embed/>
                    <p:pic>
                      <p:nvPicPr>
                        <p:cNvPr id="0" name="Picture 8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1823" y="3235964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3781045"/>
                </p:ext>
              </p:extLst>
            </p:nvPr>
          </p:nvGraphicFramePr>
          <p:xfrm>
            <a:off x="5768371" y="2906317"/>
            <a:ext cx="179922" cy="294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71" name="Equation" r:id="rId38" imgW="139700" imgH="228600" progId="Equation.DSMT4">
                    <p:embed/>
                  </p:oleObj>
                </mc:Choice>
                <mc:Fallback>
                  <p:oleObj name="Equation" r:id="rId38" imgW="139700" imgH="228600" progId="Equation.DSMT4">
                    <p:embed/>
                    <p:pic>
                      <p:nvPicPr>
                        <p:cNvPr id="0" name="Picture 8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8371" y="2906317"/>
                          <a:ext cx="179922" cy="2944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TextBox 57"/>
          <p:cNvSpPr txBox="1"/>
          <p:nvPr/>
        </p:nvSpPr>
        <p:spPr>
          <a:xfrm>
            <a:off x="435429" y="426720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For either circle, use: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884317"/>
              </p:ext>
            </p:extLst>
          </p:nvPr>
        </p:nvGraphicFramePr>
        <p:xfrm>
          <a:off x="3608176" y="6145882"/>
          <a:ext cx="2351949" cy="3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2" name="Equation" r:id="rId40" imgW="1574640" imgH="228600" progId="Equation.DSMT4">
                  <p:embed/>
                </p:oleObj>
              </mc:Choice>
              <mc:Fallback>
                <p:oleObj name="Equation" r:id="rId40" imgW="1574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3608176" y="6145882"/>
                        <a:ext cx="2351949" cy="341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2E409F4-FEEA-B0E3-25C9-28469B16A6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152319"/>
              </p:ext>
            </p:extLst>
          </p:nvPr>
        </p:nvGraphicFramePr>
        <p:xfrm>
          <a:off x="3912384" y="988525"/>
          <a:ext cx="25923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3" name="Equation" r:id="rId42" imgW="2044440" imgH="393480" progId="Equation.DSMT4">
                  <p:embed/>
                </p:oleObj>
              </mc:Choice>
              <mc:Fallback>
                <p:oleObj name="Equation" r:id="rId42" imgW="2044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3912384" y="988525"/>
                        <a:ext cx="2592387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45AF32F-D8C7-A120-20E1-DD7C79AA16AD}"/>
              </a:ext>
            </a:extLst>
          </p:cNvPr>
          <p:cNvSpPr txBox="1"/>
          <p:nvPr/>
        </p:nvSpPr>
        <p:spPr>
          <a:xfrm>
            <a:off x="6599473" y="1083094"/>
            <a:ext cx="1566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(principal branch)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0" name="Rectangle 4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Rectangle 5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2" name="Rectangle 6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3" name="Rectangle 7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4" name="Rectangle 8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5" name="Rectangle 9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8" name="Rectangle 12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9" name="Rectangle 13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31" name="Rectangle 15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32" name="Rectangle 16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3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34" name="Rectangle 1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35" name="Rectangle 1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36" name="Rectangle 20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37" name="Rectangle 21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38" name="Rectangle 22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39" name="Rectangle 24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40" name="Rectangle 25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1541" name="Rectangle 26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43" name="Rectangle 5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44" name="Rectangle 54"/>
          <p:cNvSpPr>
            <a:spLocks noChangeArrowheads="1"/>
          </p:cNvSpPr>
          <p:nvPr/>
        </p:nvSpPr>
        <p:spPr bwMode="auto">
          <a:xfrm>
            <a:off x="342900" y="891010"/>
            <a:ext cx="4562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Now consider the various contributions to the contour integral</a:t>
            </a:r>
            <a:r>
              <a:rPr lang="en-US" dirty="0"/>
              <a:t>:</a:t>
            </a:r>
          </a:p>
        </p:txBody>
      </p:sp>
      <p:sp>
        <p:nvSpPr>
          <p:cNvPr id="21545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0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44275"/>
              </p:ext>
            </p:extLst>
          </p:nvPr>
        </p:nvGraphicFramePr>
        <p:xfrm>
          <a:off x="684213" y="1717675"/>
          <a:ext cx="3894137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8" name="Equation" r:id="rId4" imgW="2273040" imgH="761760" progId="Equation.DSMT4">
                  <p:embed/>
                </p:oleObj>
              </mc:Choice>
              <mc:Fallback>
                <p:oleObj name="Equation" r:id="rId4" imgW="2273040" imgH="761760" progId="Equation.DSMT4">
                  <p:embed/>
                  <p:pic>
                    <p:nvPicPr>
                      <p:cNvPr id="0" name="Picture 9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17675"/>
                        <a:ext cx="3894137" cy="130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6" name="Rectangle 5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07" name="Object 57"/>
          <p:cNvGraphicFramePr>
            <a:graphicFrameLocks noChangeAspect="1"/>
          </p:cNvGraphicFramePr>
          <p:nvPr/>
        </p:nvGraphicFramePr>
        <p:xfrm>
          <a:off x="505639" y="3757265"/>
          <a:ext cx="4600760" cy="417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9" name="Equation" r:id="rId6" imgW="2616200" imgH="241300" progId="Equation.DSMT4">
                  <p:embed/>
                </p:oleObj>
              </mc:Choice>
              <mc:Fallback>
                <p:oleObj name="Equation" r:id="rId6" imgW="2616200" imgH="241300" progId="Equation.DSMT4">
                  <p:embed/>
                  <p:pic>
                    <p:nvPicPr>
                      <p:cNvPr id="0" name="Picture 9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39" y="3757265"/>
                        <a:ext cx="4600760" cy="4178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7" name="Rectangle 60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08" name="Object 59"/>
          <p:cNvGraphicFramePr>
            <a:graphicFrameLocks noChangeAspect="1"/>
          </p:cNvGraphicFramePr>
          <p:nvPr/>
        </p:nvGraphicFramePr>
        <p:xfrm>
          <a:off x="1143813" y="4271433"/>
          <a:ext cx="5805487" cy="741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0" name="Equation" r:id="rId8" imgW="3949700" imgH="508000" progId="Equation.DSMT4">
                  <p:embed/>
                </p:oleObj>
              </mc:Choice>
              <mc:Fallback>
                <p:oleObj name="Equation" r:id="rId8" imgW="3949700" imgH="508000" progId="Equation.DSMT4">
                  <p:embed/>
                  <p:pic>
                    <p:nvPicPr>
                      <p:cNvPr id="0" name="Picture 9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813" y="4271433"/>
                        <a:ext cx="5805487" cy="7414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8" name="Rectangle 6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09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950136"/>
              </p:ext>
            </p:extLst>
          </p:nvPr>
        </p:nvGraphicFramePr>
        <p:xfrm>
          <a:off x="485775" y="5395913"/>
          <a:ext cx="429736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" name="Equation" r:id="rId10" imgW="2654300" imgH="241300" progId="Equation.DSMT4">
                  <p:embed/>
                </p:oleObj>
              </mc:Choice>
              <mc:Fallback>
                <p:oleObj name="Equation" r:id="rId10" imgW="2654300" imgH="241300" progId="Equation.DSMT4">
                  <p:embed/>
                  <p:pic>
                    <p:nvPicPr>
                      <p:cNvPr id="0" name="Picture 9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5395913"/>
                        <a:ext cx="4297363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9" name="Rectangle 64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10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103930"/>
              </p:ext>
            </p:extLst>
          </p:nvPr>
        </p:nvGraphicFramePr>
        <p:xfrm>
          <a:off x="1096188" y="5858513"/>
          <a:ext cx="5957887" cy="77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" name="Equation" r:id="rId12" imgW="3886200" imgH="508000" progId="Equation.DSMT4">
                  <p:embed/>
                </p:oleObj>
              </mc:Choice>
              <mc:Fallback>
                <p:oleObj name="Equation" r:id="rId12" imgW="3886200" imgH="508000" progId="Equation.DSMT4">
                  <p:embed/>
                  <p:pic>
                    <p:nvPicPr>
                      <p:cNvPr id="0" name="Picture 9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188" y="5858513"/>
                        <a:ext cx="5957887" cy="77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0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0"/>
            <a:ext cx="8416925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Integration Around a Branch Cut (cont.) </a:t>
            </a:r>
            <a:endParaRPr lang="en-US" sz="3600" b="1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5392073" y="936169"/>
            <a:ext cx="3295799" cy="3191773"/>
            <a:chOff x="5392073" y="936169"/>
            <a:chExt cx="3295799" cy="3191773"/>
          </a:xfrm>
        </p:grpSpPr>
        <p:sp>
          <p:nvSpPr>
            <p:cNvPr id="84" name="Line 30"/>
            <p:cNvSpPr>
              <a:spLocks noChangeShapeType="1"/>
            </p:cNvSpPr>
            <p:nvPr/>
          </p:nvSpPr>
          <p:spPr bwMode="auto">
            <a:xfrm>
              <a:off x="5392073" y="2761104"/>
              <a:ext cx="29241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31"/>
            <p:cNvSpPr>
              <a:spLocks noChangeShapeType="1"/>
            </p:cNvSpPr>
            <p:nvPr/>
          </p:nvSpPr>
          <p:spPr bwMode="auto">
            <a:xfrm flipV="1">
              <a:off x="6773198" y="1273617"/>
              <a:ext cx="0" cy="2854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32"/>
            <p:cNvSpPr>
              <a:spLocks noChangeArrowheads="1"/>
            </p:cNvSpPr>
            <p:nvPr/>
          </p:nvSpPr>
          <p:spPr bwMode="auto">
            <a:xfrm>
              <a:off x="6739860" y="2727767"/>
              <a:ext cx="68263" cy="6667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Arc 34"/>
            <p:cNvSpPr>
              <a:spLocks/>
            </p:cNvSpPr>
            <p:nvPr/>
          </p:nvSpPr>
          <p:spPr bwMode="auto">
            <a:xfrm>
              <a:off x="5603210" y="1584767"/>
              <a:ext cx="2298700" cy="2341562"/>
            </a:xfrm>
            <a:custGeom>
              <a:avLst/>
              <a:gdLst>
                <a:gd name="T0" fmla="*/ 2147483647 w 42667"/>
                <a:gd name="T1" fmla="*/ 2147483647 h 43200"/>
                <a:gd name="T2" fmla="*/ 2147483647 w 42667"/>
                <a:gd name="T3" fmla="*/ 2147483647 h 43200"/>
                <a:gd name="T4" fmla="*/ 2147483647 w 42667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2667"/>
                <a:gd name="T10" fmla="*/ 0 h 43200"/>
                <a:gd name="T11" fmla="*/ 42667 w 4266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667" h="43200" fill="none" extrusionOk="0">
                  <a:moveTo>
                    <a:pt x="42563" y="26803"/>
                  </a:moveTo>
                  <a:cubicBezTo>
                    <a:pt x="40172" y="36436"/>
                    <a:pt x="3152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692" y="-1"/>
                    <a:pt x="40439" y="6989"/>
                    <a:pt x="42667" y="16832"/>
                  </a:cubicBezTo>
                </a:path>
                <a:path w="42667" h="43200" stroke="0" extrusionOk="0">
                  <a:moveTo>
                    <a:pt x="42563" y="26803"/>
                  </a:moveTo>
                  <a:cubicBezTo>
                    <a:pt x="40172" y="36436"/>
                    <a:pt x="3152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692" y="-1"/>
                    <a:pt x="40439" y="6989"/>
                    <a:pt x="42667" y="1683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Arc 35"/>
            <p:cNvSpPr>
              <a:spLocks/>
            </p:cNvSpPr>
            <p:nvPr/>
          </p:nvSpPr>
          <p:spPr bwMode="auto">
            <a:xfrm>
              <a:off x="6633498" y="2619817"/>
              <a:ext cx="266700" cy="285750"/>
            </a:xfrm>
            <a:custGeom>
              <a:avLst/>
              <a:gdLst>
                <a:gd name="T0" fmla="*/ 2147483647 w 40840"/>
                <a:gd name="T1" fmla="*/ 2147483647 h 43200"/>
                <a:gd name="T2" fmla="*/ 2147483647 w 40840"/>
                <a:gd name="T3" fmla="*/ 2147483647 h 43200"/>
                <a:gd name="T4" fmla="*/ 2147483647 w 4084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0840"/>
                <a:gd name="T10" fmla="*/ 0 h 43200"/>
                <a:gd name="T11" fmla="*/ 40840 w 4084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40" h="43200" fill="none" extrusionOk="0">
                  <a:moveTo>
                    <a:pt x="40839" y="31417"/>
                  </a:moveTo>
                  <a:cubicBezTo>
                    <a:pt x="37150" y="38648"/>
                    <a:pt x="29717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124" y="-1"/>
                    <a:pt x="36107" y="3916"/>
                    <a:pt x="40031" y="10336"/>
                  </a:cubicBezTo>
                </a:path>
                <a:path w="40840" h="43200" stroke="0" extrusionOk="0">
                  <a:moveTo>
                    <a:pt x="40839" y="31417"/>
                  </a:moveTo>
                  <a:cubicBezTo>
                    <a:pt x="37150" y="38648"/>
                    <a:pt x="29717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124" y="-1"/>
                    <a:pt x="36107" y="3916"/>
                    <a:pt x="40031" y="1033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sm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36"/>
            <p:cNvSpPr>
              <a:spLocks noChangeShapeType="1"/>
            </p:cNvSpPr>
            <p:nvPr/>
          </p:nvSpPr>
          <p:spPr bwMode="auto">
            <a:xfrm flipV="1">
              <a:off x="6898610" y="2505517"/>
              <a:ext cx="1000125" cy="1920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37"/>
            <p:cNvSpPr>
              <a:spLocks noChangeShapeType="1"/>
            </p:cNvSpPr>
            <p:nvPr/>
          </p:nvSpPr>
          <p:spPr bwMode="auto">
            <a:xfrm>
              <a:off x="6898610" y="2826192"/>
              <a:ext cx="1000125" cy="2111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38"/>
            <p:cNvSpPr>
              <a:spLocks noChangeShapeType="1"/>
            </p:cNvSpPr>
            <p:nvPr/>
          </p:nvSpPr>
          <p:spPr bwMode="auto">
            <a:xfrm flipH="1">
              <a:off x="6038185" y="2761104"/>
              <a:ext cx="727075" cy="915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39"/>
            <p:cNvSpPr>
              <a:spLocks noChangeShapeType="1"/>
            </p:cNvSpPr>
            <p:nvPr/>
          </p:nvSpPr>
          <p:spPr bwMode="auto">
            <a:xfrm flipH="1" flipV="1">
              <a:off x="6681123" y="2656329"/>
              <a:ext cx="93662" cy="103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Arc 45"/>
            <p:cNvSpPr>
              <a:spLocks/>
            </p:cNvSpPr>
            <p:nvPr/>
          </p:nvSpPr>
          <p:spPr bwMode="auto">
            <a:xfrm>
              <a:off x="6960523" y="2583304"/>
              <a:ext cx="614362" cy="396875"/>
            </a:xfrm>
            <a:custGeom>
              <a:avLst/>
              <a:gdLst>
                <a:gd name="T0" fmla="*/ 2147483647 w 21600"/>
                <a:gd name="T1" fmla="*/ 0 h 8475"/>
                <a:gd name="T2" fmla="*/ 2147483647 w 21600"/>
                <a:gd name="T3" fmla="*/ 2147483647 h 8475"/>
                <a:gd name="T4" fmla="*/ 0 w 21600"/>
                <a:gd name="T5" fmla="*/ 2147483647 h 84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8475"/>
                <a:gd name="T11" fmla="*/ 21600 w 21600"/>
                <a:gd name="T12" fmla="*/ 8475 h 84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8475" fill="none" extrusionOk="0">
                  <a:moveTo>
                    <a:pt x="21038" y="0"/>
                  </a:moveTo>
                  <a:cubicBezTo>
                    <a:pt x="21411" y="1603"/>
                    <a:pt x="21600" y="3245"/>
                    <a:pt x="21600" y="4892"/>
                  </a:cubicBezTo>
                  <a:cubicBezTo>
                    <a:pt x="21600" y="6092"/>
                    <a:pt x="21499" y="7291"/>
                    <a:pt x="21300" y="8474"/>
                  </a:cubicBezTo>
                </a:path>
                <a:path w="21600" h="8475" stroke="0" extrusionOk="0">
                  <a:moveTo>
                    <a:pt x="21038" y="0"/>
                  </a:moveTo>
                  <a:cubicBezTo>
                    <a:pt x="21411" y="1603"/>
                    <a:pt x="21600" y="3245"/>
                    <a:pt x="21600" y="4892"/>
                  </a:cubicBezTo>
                  <a:cubicBezTo>
                    <a:pt x="21600" y="6092"/>
                    <a:pt x="21499" y="7291"/>
                    <a:pt x="21300" y="8474"/>
                  </a:cubicBezTo>
                  <a:lnTo>
                    <a:pt x="0" y="489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52"/>
            <p:cNvSpPr>
              <a:spLocks/>
            </p:cNvSpPr>
            <p:nvPr/>
          </p:nvSpPr>
          <p:spPr bwMode="auto">
            <a:xfrm>
              <a:off x="6787485" y="2705542"/>
              <a:ext cx="1309688" cy="100012"/>
            </a:xfrm>
            <a:custGeom>
              <a:avLst/>
              <a:gdLst>
                <a:gd name="T0" fmla="*/ 0 w 825"/>
                <a:gd name="T1" fmla="*/ 2147483647 h 63"/>
                <a:gd name="T2" fmla="*/ 2147483647 w 825"/>
                <a:gd name="T3" fmla="*/ 2147483647 h 63"/>
                <a:gd name="T4" fmla="*/ 2147483647 w 825"/>
                <a:gd name="T5" fmla="*/ 2147483647 h 63"/>
                <a:gd name="T6" fmla="*/ 2147483647 w 825"/>
                <a:gd name="T7" fmla="*/ 2147483647 h 63"/>
                <a:gd name="T8" fmla="*/ 2147483647 w 825"/>
                <a:gd name="T9" fmla="*/ 2147483647 h 63"/>
                <a:gd name="T10" fmla="*/ 2147483647 w 825"/>
                <a:gd name="T11" fmla="*/ 2147483647 h 63"/>
                <a:gd name="T12" fmla="*/ 2147483647 w 825"/>
                <a:gd name="T13" fmla="*/ 2147483647 h 63"/>
                <a:gd name="T14" fmla="*/ 2147483647 w 825"/>
                <a:gd name="T15" fmla="*/ 2147483647 h 63"/>
                <a:gd name="T16" fmla="*/ 2147483647 w 825"/>
                <a:gd name="T17" fmla="*/ 2147483647 h 63"/>
                <a:gd name="T18" fmla="*/ 2147483647 w 825"/>
                <a:gd name="T19" fmla="*/ 2147483647 h 63"/>
                <a:gd name="T20" fmla="*/ 2147483647 w 825"/>
                <a:gd name="T21" fmla="*/ 2147483647 h 63"/>
                <a:gd name="T22" fmla="*/ 2147483647 w 825"/>
                <a:gd name="T23" fmla="*/ 2147483647 h 63"/>
                <a:gd name="T24" fmla="*/ 2147483647 w 825"/>
                <a:gd name="T25" fmla="*/ 2147483647 h 63"/>
                <a:gd name="T26" fmla="*/ 2147483647 w 825"/>
                <a:gd name="T27" fmla="*/ 2147483647 h 63"/>
                <a:gd name="T28" fmla="*/ 2147483647 w 825"/>
                <a:gd name="T29" fmla="*/ 2147483647 h 63"/>
                <a:gd name="T30" fmla="*/ 2147483647 w 825"/>
                <a:gd name="T31" fmla="*/ 2147483647 h 63"/>
                <a:gd name="T32" fmla="*/ 2147483647 w 825"/>
                <a:gd name="T33" fmla="*/ 2147483647 h 63"/>
                <a:gd name="T34" fmla="*/ 2147483647 w 825"/>
                <a:gd name="T35" fmla="*/ 2147483647 h 63"/>
                <a:gd name="T36" fmla="*/ 2147483647 w 825"/>
                <a:gd name="T37" fmla="*/ 2147483647 h 63"/>
                <a:gd name="T38" fmla="*/ 2147483647 w 825"/>
                <a:gd name="T39" fmla="*/ 2147483647 h 63"/>
                <a:gd name="T40" fmla="*/ 2147483647 w 825"/>
                <a:gd name="T41" fmla="*/ 2147483647 h 63"/>
                <a:gd name="T42" fmla="*/ 2147483647 w 825"/>
                <a:gd name="T43" fmla="*/ 2147483647 h 63"/>
                <a:gd name="T44" fmla="*/ 2147483647 w 825"/>
                <a:gd name="T45" fmla="*/ 2147483647 h 63"/>
                <a:gd name="T46" fmla="*/ 2147483647 w 825"/>
                <a:gd name="T47" fmla="*/ 2147483647 h 63"/>
                <a:gd name="T48" fmla="*/ 2147483647 w 825"/>
                <a:gd name="T49" fmla="*/ 2147483647 h 63"/>
                <a:gd name="T50" fmla="*/ 2147483647 w 825"/>
                <a:gd name="T51" fmla="*/ 2147483647 h 63"/>
                <a:gd name="T52" fmla="*/ 2147483647 w 825"/>
                <a:gd name="T53" fmla="*/ 2147483647 h 63"/>
                <a:gd name="T54" fmla="*/ 2147483647 w 825"/>
                <a:gd name="T55" fmla="*/ 2147483647 h 63"/>
                <a:gd name="T56" fmla="*/ 2147483647 w 825"/>
                <a:gd name="T57" fmla="*/ 0 h 63"/>
                <a:gd name="T58" fmla="*/ 2147483647 w 825"/>
                <a:gd name="T59" fmla="*/ 2147483647 h 63"/>
                <a:gd name="T60" fmla="*/ 2147483647 w 825"/>
                <a:gd name="T61" fmla="*/ 2147483647 h 63"/>
                <a:gd name="T62" fmla="*/ 2147483647 w 825"/>
                <a:gd name="T63" fmla="*/ 2147483647 h 63"/>
                <a:gd name="T64" fmla="*/ 2147483647 w 825"/>
                <a:gd name="T65" fmla="*/ 2147483647 h 63"/>
                <a:gd name="T66" fmla="*/ 2147483647 w 825"/>
                <a:gd name="T67" fmla="*/ 2147483647 h 63"/>
                <a:gd name="T68" fmla="*/ 2147483647 w 825"/>
                <a:gd name="T69" fmla="*/ 2147483647 h 63"/>
                <a:gd name="T70" fmla="*/ 2147483647 w 825"/>
                <a:gd name="T71" fmla="*/ 2147483647 h 63"/>
                <a:gd name="T72" fmla="*/ 2147483647 w 825"/>
                <a:gd name="T73" fmla="*/ 2147483647 h 63"/>
                <a:gd name="T74" fmla="*/ 2147483647 w 825"/>
                <a:gd name="T75" fmla="*/ 2147483647 h 63"/>
                <a:gd name="T76" fmla="*/ 2147483647 w 825"/>
                <a:gd name="T77" fmla="*/ 2147483647 h 63"/>
                <a:gd name="T78" fmla="*/ 2147483647 w 825"/>
                <a:gd name="T79" fmla="*/ 2147483647 h 63"/>
                <a:gd name="T80" fmla="*/ 2147483647 w 825"/>
                <a:gd name="T81" fmla="*/ 2147483647 h 63"/>
                <a:gd name="T82" fmla="*/ 2147483647 w 825"/>
                <a:gd name="T83" fmla="*/ 2147483647 h 63"/>
                <a:gd name="T84" fmla="*/ 2147483647 w 825"/>
                <a:gd name="T85" fmla="*/ 2147483647 h 63"/>
                <a:gd name="T86" fmla="*/ 2147483647 w 825"/>
                <a:gd name="T87" fmla="*/ 2147483647 h 63"/>
                <a:gd name="T88" fmla="*/ 2147483647 w 825"/>
                <a:gd name="T89" fmla="*/ 2147483647 h 63"/>
                <a:gd name="T90" fmla="*/ 2147483647 w 825"/>
                <a:gd name="T91" fmla="*/ 2147483647 h 63"/>
                <a:gd name="T92" fmla="*/ 2147483647 w 825"/>
                <a:gd name="T93" fmla="*/ 2147483647 h 63"/>
                <a:gd name="T94" fmla="*/ 2147483647 w 825"/>
                <a:gd name="T95" fmla="*/ 2147483647 h 63"/>
                <a:gd name="T96" fmla="*/ 2147483647 w 825"/>
                <a:gd name="T97" fmla="*/ 2147483647 h 63"/>
                <a:gd name="T98" fmla="*/ 2147483647 w 825"/>
                <a:gd name="T99" fmla="*/ 2147483647 h 63"/>
                <a:gd name="T100" fmla="*/ 2147483647 w 825"/>
                <a:gd name="T101" fmla="*/ 2147483647 h 63"/>
                <a:gd name="T102" fmla="*/ 2147483647 w 825"/>
                <a:gd name="T103" fmla="*/ 2147483647 h 63"/>
                <a:gd name="T104" fmla="*/ 2147483647 w 825"/>
                <a:gd name="T105" fmla="*/ 2147483647 h 63"/>
                <a:gd name="T106" fmla="*/ 2147483647 w 825"/>
                <a:gd name="T107" fmla="*/ 2147483647 h 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5"/>
                <a:gd name="T163" fmla="*/ 0 h 63"/>
                <a:gd name="T164" fmla="*/ 825 w 825"/>
                <a:gd name="T165" fmla="*/ 63 h 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5" h="63">
                  <a:moveTo>
                    <a:pt x="0" y="30"/>
                  </a:moveTo>
                  <a:cubicBezTo>
                    <a:pt x="9" y="29"/>
                    <a:pt x="19" y="32"/>
                    <a:pt x="27" y="27"/>
                  </a:cubicBezTo>
                  <a:cubicBezTo>
                    <a:pt x="32" y="24"/>
                    <a:pt x="33" y="9"/>
                    <a:pt x="33" y="9"/>
                  </a:cubicBezTo>
                  <a:lnTo>
                    <a:pt x="45" y="60"/>
                  </a:lnTo>
                  <a:lnTo>
                    <a:pt x="66" y="3"/>
                  </a:lnTo>
                  <a:lnTo>
                    <a:pt x="75" y="48"/>
                  </a:lnTo>
                  <a:lnTo>
                    <a:pt x="90" y="12"/>
                  </a:lnTo>
                  <a:lnTo>
                    <a:pt x="105" y="60"/>
                  </a:lnTo>
                  <a:lnTo>
                    <a:pt x="123" y="9"/>
                  </a:lnTo>
                  <a:lnTo>
                    <a:pt x="135" y="51"/>
                  </a:lnTo>
                  <a:cubicBezTo>
                    <a:pt x="163" y="10"/>
                    <a:pt x="146" y="12"/>
                    <a:pt x="168" y="12"/>
                  </a:cubicBezTo>
                  <a:lnTo>
                    <a:pt x="168" y="45"/>
                  </a:lnTo>
                  <a:lnTo>
                    <a:pt x="204" y="15"/>
                  </a:lnTo>
                  <a:lnTo>
                    <a:pt x="204" y="51"/>
                  </a:lnTo>
                  <a:lnTo>
                    <a:pt x="222" y="15"/>
                  </a:lnTo>
                  <a:lnTo>
                    <a:pt x="228" y="57"/>
                  </a:lnTo>
                  <a:lnTo>
                    <a:pt x="252" y="9"/>
                  </a:lnTo>
                  <a:lnTo>
                    <a:pt x="270" y="51"/>
                  </a:lnTo>
                  <a:lnTo>
                    <a:pt x="288" y="6"/>
                  </a:lnTo>
                  <a:lnTo>
                    <a:pt x="306" y="57"/>
                  </a:lnTo>
                  <a:lnTo>
                    <a:pt x="321" y="9"/>
                  </a:lnTo>
                  <a:lnTo>
                    <a:pt x="339" y="51"/>
                  </a:lnTo>
                  <a:lnTo>
                    <a:pt x="354" y="15"/>
                  </a:lnTo>
                  <a:lnTo>
                    <a:pt x="363" y="54"/>
                  </a:lnTo>
                  <a:lnTo>
                    <a:pt x="381" y="9"/>
                  </a:lnTo>
                  <a:lnTo>
                    <a:pt x="399" y="63"/>
                  </a:lnTo>
                  <a:lnTo>
                    <a:pt x="423" y="3"/>
                  </a:lnTo>
                  <a:lnTo>
                    <a:pt x="432" y="48"/>
                  </a:lnTo>
                  <a:lnTo>
                    <a:pt x="444" y="0"/>
                  </a:lnTo>
                  <a:lnTo>
                    <a:pt x="453" y="51"/>
                  </a:lnTo>
                  <a:lnTo>
                    <a:pt x="468" y="15"/>
                  </a:lnTo>
                  <a:lnTo>
                    <a:pt x="483" y="45"/>
                  </a:lnTo>
                  <a:lnTo>
                    <a:pt x="501" y="21"/>
                  </a:lnTo>
                  <a:lnTo>
                    <a:pt x="516" y="48"/>
                  </a:lnTo>
                  <a:lnTo>
                    <a:pt x="543" y="3"/>
                  </a:lnTo>
                  <a:lnTo>
                    <a:pt x="552" y="51"/>
                  </a:lnTo>
                  <a:lnTo>
                    <a:pt x="564" y="12"/>
                  </a:lnTo>
                  <a:lnTo>
                    <a:pt x="576" y="51"/>
                  </a:lnTo>
                  <a:lnTo>
                    <a:pt x="597" y="6"/>
                  </a:lnTo>
                  <a:lnTo>
                    <a:pt x="600" y="51"/>
                  </a:lnTo>
                  <a:lnTo>
                    <a:pt x="627" y="18"/>
                  </a:lnTo>
                  <a:lnTo>
                    <a:pt x="639" y="54"/>
                  </a:lnTo>
                  <a:lnTo>
                    <a:pt x="648" y="15"/>
                  </a:lnTo>
                  <a:lnTo>
                    <a:pt x="666" y="39"/>
                  </a:lnTo>
                  <a:lnTo>
                    <a:pt x="687" y="3"/>
                  </a:lnTo>
                  <a:lnTo>
                    <a:pt x="693" y="57"/>
                  </a:lnTo>
                  <a:lnTo>
                    <a:pt x="720" y="12"/>
                  </a:lnTo>
                  <a:lnTo>
                    <a:pt x="738" y="60"/>
                  </a:lnTo>
                  <a:lnTo>
                    <a:pt x="747" y="9"/>
                  </a:lnTo>
                  <a:lnTo>
                    <a:pt x="765" y="54"/>
                  </a:lnTo>
                  <a:lnTo>
                    <a:pt x="783" y="9"/>
                  </a:lnTo>
                  <a:lnTo>
                    <a:pt x="789" y="48"/>
                  </a:lnTo>
                  <a:lnTo>
                    <a:pt x="810" y="21"/>
                  </a:lnTo>
                  <a:lnTo>
                    <a:pt x="825" y="54"/>
                  </a:lnTo>
                </a:path>
              </a:pathLst>
            </a:custGeom>
            <a:noFill/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5" name="Object 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6829172"/>
                </p:ext>
              </p:extLst>
            </p:nvPr>
          </p:nvGraphicFramePr>
          <p:xfrm>
            <a:off x="5549235" y="3491354"/>
            <a:ext cx="333339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3" name="Equation" r:id="rId14" imgW="203112" imgH="228501" progId="Equation.DSMT4">
                    <p:embed/>
                  </p:oleObj>
                </mc:Choice>
                <mc:Fallback>
                  <p:oleObj name="Equation" r:id="rId14" imgW="203112" imgH="228501" progId="Equation.DSMT4">
                    <p:embed/>
                    <p:pic>
                      <p:nvPicPr>
                        <p:cNvPr id="0" name="Picture 9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9235" y="3491354"/>
                          <a:ext cx="333339" cy="374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8169613"/>
                </p:ext>
              </p:extLst>
            </p:nvPr>
          </p:nvGraphicFramePr>
          <p:xfrm>
            <a:off x="5779424" y="2472522"/>
            <a:ext cx="550862" cy="217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4" name="Equation" r:id="rId16" imgW="418918" imgH="165028" progId="Equation.DSMT4">
                    <p:embed/>
                  </p:oleObj>
                </mc:Choice>
                <mc:Fallback>
                  <p:oleObj name="Equation" r:id="rId16" imgW="418918" imgH="165028" progId="Equation.DSMT4">
                    <p:embed/>
                    <p:pic>
                      <p:nvPicPr>
                        <p:cNvPr id="0" name="Picture 9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9424" y="2472522"/>
                          <a:ext cx="550862" cy="2171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2990850"/>
                </p:ext>
              </p:extLst>
            </p:nvPr>
          </p:nvGraphicFramePr>
          <p:xfrm>
            <a:off x="6356483" y="2714382"/>
            <a:ext cx="257773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5" name="Equation" r:id="rId18" imgW="190500" imgH="228600" progId="Equation.DSMT4">
                    <p:embed/>
                  </p:oleObj>
                </mc:Choice>
                <mc:Fallback>
                  <p:oleObj name="Equation" r:id="rId18" imgW="190500" imgH="228600" progId="Equation.DSMT4">
                    <p:embed/>
                    <p:pic>
                      <p:nvPicPr>
                        <p:cNvPr id="0" name="Picture 9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6483" y="2714382"/>
                          <a:ext cx="257773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7568347"/>
                </p:ext>
              </p:extLst>
            </p:nvPr>
          </p:nvGraphicFramePr>
          <p:xfrm>
            <a:off x="6428710" y="3243704"/>
            <a:ext cx="247048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6" name="Equation" r:id="rId20" imgW="152268" imgH="164957" progId="Equation.DSMT4">
                    <p:embed/>
                  </p:oleObj>
                </mc:Choice>
                <mc:Fallback>
                  <p:oleObj name="Equation" r:id="rId20" imgW="152268" imgH="164957" progId="Equation.DSMT4">
                    <p:embed/>
                    <p:pic>
                      <p:nvPicPr>
                        <p:cNvPr id="0" name="Picture 9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8710" y="3243704"/>
                          <a:ext cx="247048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5414570"/>
                </p:ext>
              </p:extLst>
            </p:nvPr>
          </p:nvGraphicFramePr>
          <p:xfrm>
            <a:off x="7805391" y="2812108"/>
            <a:ext cx="19050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7" name="Equation" r:id="rId22" imgW="126835" imgH="139518" progId="Equation.DSMT4">
                    <p:embed/>
                  </p:oleObj>
                </mc:Choice>
                <mc:Fallback>
                  <p:oleObj name="Equation" r:id="rId22" imgW="126835" imgH="139518" progId="Equation.DSMT4">
                    <p:embed/>
                    <p:pic>
                      <p:nvPicPr>
                        <p:cNvPr id="0" name="Picture 9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5391" y="2812108"/>
                          <a:ext cx="190500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8174155"/>
                </p:ext>
              </p:extLst>
            </p:nvPr>
          </p:nvGraphicFramePr>
          <p:xfrm>
            <a:off x="7801899" y="2538854"/>
            <a:ext cx="18714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8" name="Equation" r:id="rId24" imgW="126835" imgH="139518" progId="Equation.DSMT4">
                    <p:embed/>
                  </p:oleObj>
                </mc:Choice>
                <mc:Fallback>
                  <p:oleObj name="Equation" r:id="rId24" imgW="126835" imgH="139518" progId="Equation.DSMT4">
                    <p:embed/>
                    <p:pic>
                      <p:nvPicPr>
                        <p:cNvPr id="0" name="Picture 9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1899" y="2538854"/>
                          <a:ext cx="187148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8258457"/>
                </p:ext>
              </p:extLst>
            </p:nvPr>
          </p:nvGraphicFramePr>
          <p:xfrm>
            <a:off x="7120860" y="2253104"/>
            <a:ext cx="243470" cy="331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9" name="Equation" r:id="rId26" imgW="177646" imgH="241091" progId="Equation.DSMT4">
                    <p:embed/>
                  </p:oleObj>
                </mc:Choice>
                <mc:Fallback>
                  <p:oleObj name="Equation" r:id="rId26" imgW="177646" imgH="241091" progId="Equation.DSMT4">
                    <p:embed/>
                    <p:pic>
                      <p:nvPicPr>
                        <p:cNvPr id="0" name="Picture 9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0860" y="2253104"/>
                          <a:ext cx="243470" cy="331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1560992"/>
                </p:ext>
              </p:extLst>
            </p:nvPr>
          </p:nvGraphicFramePr>
          <p:xfrm>
            <a:off x="7077998" y="2919854"/>
            <a:ext cx="275128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90" name="Equation" r:id="rId28" imgW="190417" imgH="241195" progId="Equation.DSMT4">
                    <p:embed/>
                  </p:oleObj>
                </mc:Choice>
                <mc:Fallback>
                  <p:oleObj name="Equation" r:id="rId28" imgW="190417" imgH="241195" progId="Equation.DSMT4">
                    <p:embed/>
                    <p:pic>
                      <p:nvPicPr>
                        <p:cNvPr id="0" name="Picture 9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7998" y="2919854"/>
                          <a:ext cx="275128" cy="3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9355032"/>
                </p:ext>
              </p:extLst>
            </p:nvPr>
          </p:nvGraphicFramePr>
          <p:xfrm>
            <a:off x="8395395" y="2633196"/>
            <a:ext cx="236975" cy="263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91" name="Equation" r:id="rId30" imgW="126835" imgH="139518" progId="Equation.DSMT4">
                    <p:embed/>
                  </p:oleObj>
                </mc:Choice>
                <mc:Fallback>
                  <p:oleObj name="Equation" r:id="rId30" imgW="126835" imgH="139518" progId="Equation.DSMT4">
                    <p:embed/>
                    <p:pic>
                      <p:nvPicPr>
                        <p:cNvPr id="0" name="Picture 10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5395" y="2633196"/>
                          <a:ext cx="236975" cy="2630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6533290"/>
                </p:ext>
              </p:extLst>
            </p:nvPr>
          </p:nvGraphicFramePr>
          <p:xfrm>
            <a:off x="6657990" y="936169"/>
            <a:ext cx="243466" cy="290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92" name="Equation" r:id="rId32" imgW="139579" imgH="164957" progId="Equation.DSMT4">
                    <p:embed/>
                  </p:oleObj>
                </mc:Choice>
                <mc:Fallback>
                  <p:oleObj name="Equation" r:id="rId32" imgW="139579" imgH="164957" progId="Equation.DSMT4">
                    <p:embed/>
                    <p:pic>
                      <p:nvPicPr>
                        <p:cNvPr id="0" name="Picture 10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7990" y="936169"/>
                          <a:ext cx="243466" cy="2901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0924533"/>
                </p:ext>
              </p:extLst>
            </p:nvPr>
          </p:nvGraphicFramePr>
          <p:xfrm>
            <a:off x="7422485" y="2986529"/>
            <a:ext cx="300038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93" name="Equation" r:id="rId34" imgW="202936" imgH="177569" progId="Equation.DSMT4">
                    <p:embed/>
                  </p:oleObj>
                </mc:Choice>
                <mc:Fallback>
                  <p:oleObj name="Equation" r:id="rId34" imgW="202936" imgH="177569" progId="Equation.DSMT4">
                    <p:embed/>
                    <p:pic>
                      <p:nvPicPr>
                        <p:cNvPr id="0" name="Picture 10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22485" y="2986529"/>
                          <a:ext cx="300038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8232395"/>
                </p:ext>
              </p:extLst>
            </p:nvPr>
          </p:nvGraphicFramePr>
          <p:xfrm>
            <a:off x="7929047" y="1976665"/>
            <a:ext cx="758825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94" name="Equation" r:id="rId36" imgW="418918" imgH="177723" progId="Equation.DSMT4">
                    <p:embed/>
                  </p:oleObj>
                </mc:Choice>
                <mc:Fallback>
                  <p:oleObj name="Equation" r:id="rId36" imgW="418918" imgH="177723" progId="Equation.DSMT4">
                    <p:embed/>
                    <p:pic>
                      <p:nvPicPr>
                        <p:cNvPr id="0" name="Picture 10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9047" y="1976665"/>
                          <a:ext cx="758825" cy="32385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5337891"/>
                </p:ext>
              </p:extLst>
            </p:nvPr>
          </p:nvGraphicFramePr>
          <p:xfrm>
            <a:off x="5972937" y="2680793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95" name="Equation" r:id="rId38" imgW="126725" imgH="126725" progId="Equation.DSMT4">
                    <p:embed/>
                  </p:oleObj>
                </mc:Choice>
                <mc:Fallback>
                  <p:oleObj name="Equation" r:id="rId38" imgW="126725" imgH="126725" progId="Equation.DSMT4">
                    <p:embed/>
                    <p:pic>
                      <p:nvPicPr>
                        <p:cNvPr id="0" name="Picture 10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2937" y="2680793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" name="Object 1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3781045"/>
                </p:ext>
              </p:extLst>
            </p:nvPr>
          </p:nvGraphicFramePr>
          <p:xfrm>
            <a:off x="6519485" y="2351146"/>
            <a:ext cx="179922" cy="294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96" name="Equation" r:id="rId40" imgW="139700" imgH="228600" progId="Equation.DSMT4">
                    <p:embed/>
                  </p:oleObj>
                </mc:Choice>
                <mc:Fallback>
                  <p:oleObj name="Equation" r:id="rId40" imgW="139700" imgH="228600" progId="Equation.DSMT4">
                    <p:embed/>
                    <p:pic>
                      <p:nvPicPr>
                        <p:cNvPr id="0" name="Picture 10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9485" y="2351146"/>
                          <a:ext cx="179922" cy="2944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392107"/>
              </p:ext>
            </p:extLst>
          </p:nvPr>
        </p:nvGraphicFramePr>
        <p:xfrm>
          <a:off x="1247375" y="3158399"/>
          <a:ext cx="2452132" cy="355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7" name="Equation" r:id="rId42" imgW="2351511" imgH="341409" progId="Equation.DSMT4">
                  <p:embed/>
                </p:oleObj>
              </mc:Choice>
              <mc:Fallback>
                <p:oleObj name="Equation" r:id="rId42" imgW="2351511" imgH="341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247375" y="3158399"/>
                        <a:ext cx="2452132" cy="355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5" name="Rectangle 3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4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7" name="Rectangle 5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8" name="Rectangle 6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9" name="Rectangle 7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50" name="Rectangle 8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5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5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53" name="Rectangle 11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54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5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56" name="Rectangle 14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57" name="Rectangle 15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5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59" name="Rectangle 1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60" name="Rectangle 1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61" name="Rectangle 19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62" name="Rectangle 20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63" name="Rectangle 21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64" name="Rectangle 22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65" name="Rectangle 23"/>
          <p:cNvSpPr>
            <a:spLocks noChangeArrowheads="1"/>
          </p:cNvSpPr>
          <p:nvPr/>
        </p:nvSpPr>
        <p:spPr bwMode="auto">
          <a:xfrm>
            <a:off x="4410554" y="334939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2566" name="Rectangle 24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68" name="Rectangle 4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69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70" name="Rectangle 5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71" name="Rectangle 5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72" name="Rectangle 5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73" name="Rectangle 5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74" name="Rectangle 59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53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946738"/>
              </p:ext>
            </p:extLst>
          </p:nvPr>
        </p:nvGraphicFramePr>
        <p:xfrm>
          <a:off x="377623" y="2049460"/>
          <a:ext cx="45085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2" name="Equation" r:id="rId4" imgW="2374900" imgH="254000" progId="Equation.DSMT4">
                  <p:embed/>
                </p:oleObj>
              </mc:Choice>
              <mc:Fallback>
                <p:oleObj name="Equation" r:id="rId4" imgW="2374900" imgH="254000" progId="Equation.DSMT4">
                  <p:embed/>
                  <p:pic>
                    <p:nvPicPr>
                      <p:cNvPr id="0" name="Picture 9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23" y="2049460"/>
                        <a:ext cx="45085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75" name="Rectangle 61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53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39799"/>
              </p:ext>
            </p:extLst>
          </p:nvPr>
        </p:nvGraphicFramePr>
        <p:xfrm>
          <a:off x="402116" y="2700109"/>
          <a:ext cx="50339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3" name="Equation" r:id="rId6" imgW="3086100" imgH="596900" progId="Equation.DSMT4">
                  <p:embed/>
                </p:oleObj>
              </mc:Choice>
              <mc:Fallback>
                <p:oleObj name="Equation" r:id="rId6" imgW="3086100" imgH="596900" progId="Equation.DSMT4">
                  <p:embed/>
                  <p:pic>
                    <p:nvPicPr>
                      <p:cNvPr id="0" name="Picture 9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6" y="2700109"/>
                        <a:ext cx="5033963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76" name="Rectangle 6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532" name="Object 62"/>
          <p:cNvGraphicFramePr>
            <a:graphicFrameLocks noChangeAspect="1"/>
          </p:cNvGraphicFramePr>
          <p:nvPr/>
        </p:nvGraphicFramePr>
        <p:xfrm>
          <a:off x="608240" y="4649561"/>
          <a:ext cx="639762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4" name="Equation" r:id="rId8" imgW="3352800" imgH="266700" progId="Equation.DSMT4">
                  <p:embed/>
                </p:oleObj>
              </mc:Choice>
              <mc:Fallback>
                <p:oleObj name="Equation" r:id="rId8" imgW="3352800" imgH="266700" progId="Equation.DSMT4">
                  <p:embed/>
                  <p:pic>
                    <p:nvPicPr>
                      <p:cNvPr id="0" name="Picture 9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40" y="4649561"/>
                        <a:ext cx="6397625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77" name="Rectangle 65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533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813638"/>
              </p:ext>
            </p:extLst>
          </p:nvPr>
        </p:nvGraphicFramePr>
        <p:xfrm>
          <a:off x="536575" y="5399088"/>
          <a:ext cx="709295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" name="Equation" r:id="rId10" imgW="4292600" imgH="596900" progId="Equation.DSMT4">
                  <p:embed/>
                </p:oleObj>
              </mc:Choice>
              <mc:Fallback>
                <p:oleObj name="Equation" r:id="rId10" imgW="4292600" imgH="596900" progId="Equation.DSMT4">
                  <p:embed/>
                  <p:pic>
                    <p:nvPicPr>
                      <p:cNvPr id="0" name="Picture 9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5399088"/>
                        <a:ext cx="7092950" cy="9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78" name="Rectangle 6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79" name="Rectangle 69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8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0"/>
            <a:ext cx="8416925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Integration Around a Branch Cut (cont.) </a:t>
            </a:r>
            <a:endParaRPr lang="en-US" sz="36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324787" y="4078061"/>
            <a:ext cx="188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For the path </a:t>
            </a:r>
            <a:r>
              <a:rPr 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3333FF"/>
                </a:solidFill>
              </a:rPr>
              <a:t>: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65229" y="1522410"/>
            <a:ext cx="194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For the path </a:t>
            </a:r>
            <a:r>
              <a:rPr 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rgbClr val="3333FF"/>
                </a:solidFill>
              </a:rPr>
              <a:t>:</a:t>
            </a:r>
          </a:p>
        </p:txBody>
      </p:sp>
      <p:graphicFrame>
        <p:nvGraphicFramePr>
          <p:cNvPr id="2260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76585"/>
              </p:ext>
            </p:extLst>
          </p:nvPr>
        </p:nvGraphicFramePr>
        <p:xfrm>
          <a:off x="2623086" y="905197"/>
          <a:ext cx="139223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" name="Equation" r:id="rId12" imgW="812447" imgH="418918" progId="Equation.DSMT4">
                  <p:embed/>
                </p:oleObj>
              </mc:Choice>
              <mc:Fallback>
                <p:oleObj name="Equation" r:id="rId12" imgW="812447" imgH="418918" progId="Equation.DSMT4">
                  <p:embed/>
                  <p:pic>
                    <p:nvPicPr>
                      <p:cNvPr id="0" name="Picture 9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086" y="905197"/>
                        <a:ext cx="1392237" cy="7175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" name="Group 69"/>
          <p:cNvGrpSpPr/>
          <p:nvPr/>
        </p:nvGrpSpPr>
        <p:grpSpPr>
          <a:xfrm>
            <a:off x="5848201" y="1180648"/>
            <a:ext cx="3262748" cy="3165475"/>
            <a:chOff x="4640959" y="1517638"/>
            <a:chExt cx="3262748" cy="3165475"/>
          </a:xfrm>
        </p:grpSpPr>
        <p:sp>
          <p:nvSpPr>
            <p:cNvPr id="71" name="Line 30"/>
            <p:cNvSpPr>
              <a:spLocks noChangeShapeType="1"/>
            </p:cNvSpPr>
            <p:nvPr/>
          </p:nvSpPr>
          <p:spPr bwMode="auto">
            <a:xfrm>
              <a:off x="4640959" y="3316275"/>
              <a:ext cx="2924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31"/>
            <p:cNvSpPr>
              <a:spLocks noChangeShapeType="1"/>
            </p:cNvSpPr>
            <p:nvPr/>
          </p:nvSpPr>
          <p:spPr bwMode="auto">
            <a:xfrm flipV="1">
              <a:off x="6022084" y="1828788"/>
              <a:ext cx="0" cy="2854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Oval 32"/>
            <p:cNvSpPr>
              <a:spLocks noChangeArrowheads="1"/>
            </p:cNvSpPr>
            <p:nvPr/>
          </p:nvSpPr>
          <p:spPr bwMode="auto">
            <a:xfrm>
              <a:off x="5988746" y="3282938"/>
              <a:ext cx="68263" cy="6667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Arc 34"/>
            <p:cNvSpPr>
              <a:spLocks/>
            </p:cNvSpPr>
            <p:nvPr/>
          </p:nvSpPr>
          <p:spPr bwMode="auto">
            <a:xfrm>
              <a:off x="4852096" y="2139938"/>
              <a:ext cx="2298700" cy="2341562"/>
            </a:xfrm>
            <a:custGeom>
              <a:avLst/>
              <a:gdLst>
                <a:gd name="T0" fmla="*/ 2147483647 w 42667"/>
                <a:gd name="T1" fmla="*/ 2147483647 h 43200"/>
                <a:gd name="T2" fmla="*/ 2147483647 w 42667"/>
                <a:gd name="T3" fmla="*/ 2147483647 h 43200"/>
                <a:gd name="T4" fmla="*/ 2147483647 w 42667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2667"/>
                <a:gd name="T10" fmla="*/ 0 h 43200"/>
                <a:gd name="T11" fmla="*/ 42667 w 4266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667" h="43200" fill="none" extrusionOk="0">
                  <a:moveTo>
                    <a:pt x="42563" y="26803"/>
                  </a:moveTo>
                  <a:cubicBezTo>
                    <a:pt x="40172" y="36436"/>
                    <a:pt x="3152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692" y="-1"/>
                    <a:pt x="40439" y="6989"/>
                    <a:pt x="42667" y="16832"/>
                  </a:cubicBezTo>
                </a:path>
                <a:path w="42667" h="43200" stroke="0" extrusionOk="0">
                  <a:moveTo>
                    <a:pt x="42563" y="26803"/>
                  </a:moveTo>
                  <a:cubicBezTo>
                    <a:pt x="40172" y="36436"/>
                    <a:pt x="3152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692" y="-1"/>
                    <a:pt x="40439" y="6989"/>
                    <a:pt x="42667" y="1683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Arc 35"/>
            <p:cNvSpPr>
              <a:spLocks/>
            </p:cNvSpPr>
            <p:nvPr/>
          </p:nvSpPr>
          <p:spPr bwMode="auto">
            <a:xfrm>
              <a:off x="5882384" y="3174988"/>
              <a:ext cx="266700" cy="285750"/>
            </a:xfrm>
            <a:custGeom>
              <a:avLst/>
              <a:gdLst>
                <a:gd name="T0" fmla="*/ 2147483647 w 40840"/>
                <a:gd name="T1" fmla="*/ 2147483647 h 43200"/>
                <a:gd name="T2" fmla="*/ 2147483647 w 40840"/>
                <a:gd name="T3" fmla="*/ 2147483647 h 43200"/>
                <a:gd name="T4" fmla="*/ 2147483647 w 4084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0840"/>
                <a:gd name="T10" fmla="*/ 0 h 43200"/>
                <a:gd name="T11" fmla="*/ 40840 w 4084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40" h="43200" fill="none" extrusionOk="0">
                  <a:moveTo>
                    <a:pt x="40839" y="31417"/>
                  </a:moveTo>
                  <a:cubicBezTo>
                    <a:pt x="37150" y="38648"/>
                    <a:pt x="29717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124" y="-1"/>
                    <a:pt x="36107" y="3916"/>
                    <a:pt x="40031" y="10336"/>
                  </a:cubicBezTo>
                </a:path>
                <a:path w="40840" h="43200" stroke="0" extrusionOk="0">
                  <a:moveTo>
                    <a:pt x="40839" y="31417"/>
                  </a:moveTo>
                  <a:cubicBezTo>
                    <a:pt x="37150" y="38648"/>
                    <a:pt x="29717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124" y="-1"/>
                    <a:pt x="36107" y="3916"/>
                    <a:pt x="40031" y="1033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sm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36"/>
            <p:cNvSpPr>
              <a:spLocks noChangeShapeType="1"/>
            </p:cNvSpPr>
            <p:nvPr/>
          </p:nvSpPr>
          <p:spPr bwMode="auto">
            <a:xfrm flipV="1">
              <a:off x="6147496" y="3060688"/>
              <a:ext cx="1000125" cy="1920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37"/>
            <p:cNvSpPr>
              <a:spLocks noChangeShapeType="1"/>
            </p:cNvSpPr>
            <p:nvPr/>
          </p:nvSpPr>
          <p:spPr bwMode="auto">
            <a:xfrm>
              <a:off x="6147496" y="3381363"/>
              <a:ext cx="1000125" cy="2111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38"/>
            <p:cNvSpPr>
              <a:spLocks noChangeShapeType="1"/>
            </p:cNvSpPr>
            <p:nvPr/>
          </p:nvSpPr>
          <p:spPr bwMode="auto">
            <a:xfrm flipH="1">
              <a:off x="5287071" y="3316275"/>
              <a:ext cx="727075" cy="915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39"/>
            <p:cNvSpPr>
              <a:spLocks noChangeShapeType="1"/>
            </p:cNvSpPr>
            <p:nvPr/>
          </p:nvSpPr>
          <p:spPr bwMode="auto">
            <a:xfrm flipH="1" flipV="1">
              <a:off x="5930009" y="3211500"/>
              <a:ext cx="93662" cy="103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Arc 45"/>
            <p:cNvSpPr>
              <a:spLocks/>
            </p:cNvSpPr>
            <p:nvPr/>
          </p:nvSpPr>
          <p:spPr bwMode="auto">
            <a:xfrm>
              <a:off x="6209409" y="3138475"/>
              <a:ext cx="614362" cy="396875"/>
            </a:xfrm>
            <a:custGeom>
              <a:avLst/>
              <a:gdLst>
                <a:gd name="T0" fmla="*/ 2147483647 w 21600"/>
                <a:gd name="T1" fmla="*/ 0 h 8475"/>
                <a:gd name="T2" fmla="*/ 2147483647 w 21600"/>
                <a:gd name="T3" fmla="*/ 2147483647 h 8475"/>
                <a:gd name="T4" fmla="*/ 0 w 21600"/>
                <a:gd name="T5" fmla="*/ 2147483647 h 84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8475"/>
                <a:gd name="T11" fmla="*/ 21600 w 21600"/>
                <a:gd name="T12" fmla="*/ 8475 h 84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8475" fill="none" extrusionOk="0">
                  <a:moveTo>
                    <a:pt x="21038" y="0"/>
                  </a:moveTo>
                  <a:cubicBezTo>
                    <a:pt x="21411" y="1603"/>
                    <a:pt x="21600" y="3245"/>
                    <a:pt x="21600" y="4892"/>
                  </a:cubicBezTo>
                  <a:cubicBezTo>
                    <a:pt x="21600" y="6092"/>
                    <a:pt x="21499" y="7291"/>
                    <a:pt x="21300" y="8474"/>
                  </a:cubicBezTo>
                </a:path>
                <a:path w="21600" h="8475" stroke="0" extrusionOk="0">
                  <a:moveTo>
                    <a:pt x="21038" y="0"/>
                  </a:moveTo>
                  <a:cubicBezTo>
                    <a:pt x="21411" y="1603"/>
                    <a:pt x="21600" y="3245"/>
                    <a:pt x="21600" y="4892"/>
                  </a:cubicBezTo>
                  <a:cubicBezTo>
                    <a:pt x="21600" y="6092"/>
                    <a:pt x="21499" y="7291"/>
                    <a:pt x="21300" y="8474"/>
                  </a:cubicBezTo>
                  <a:lnTo>
                    <a:pt x="0" y="489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52"/>
            <p:cNvSpPr>
              <a:spLocks/>
            </p:cNvSpPr>
            <p:nvPr/>
          </p:nvSpPr>
          <p:spPr bwMode="auto">
            <a:xfrm>
              <a:off x="6036371" y="3260713"/>
              <a:ext cx="1309688" cy="100012"/>
            </a:xfrm>
            <a:custGeom>
              <a:avLst/>
              <a:gdLst>
                <a:gd name="T0" fmla="*/ 0 w 825"/>
                <a:gd name="T1" fmla="*/ 2147483647 h 63"/>
                <a:gd name="T2" fmla="*/ 2147483647 w 825"/>
                <a:gd name="T3" fmla="*/ 2147483647 h 63"/>
                <a:gd name="T4" fmla="*/ 2147483647 w 825"/>
                <a:gd name="T5" fmla="*/ 2147483647 h 63"/>
                <a:gd name="T6" fmla="*/ 2147483647 w 825"/>
                <a:gd name="T7" fmla="*/ 2147483647 h 63"/>
                <a:gd name="T8" fmla="*/ 2147483647 w 825"/>
                <a:gd name="T9" fmla="*/ 2147483647 h 63"/>
                <a:gd name="T10" fmla="*/ 2147483647 w 825"/>
                <a:gd name="T11" fmla="*/ 2147483647 h 63"/>
                <a:gd name="T12" fmla="*/ 2147483647 w 825"/>
                <a:gd name="T13" fmla="*/ 2147483647 h 63"/>
                <a:gd name="T14" fmla="*/ 2147483647 w 825"/>
                <a:gd name="T15" fmla="*/ 2147483647 h 63"/>
                <a:gd name="T16" fmla="*/ 2147483647 w 825"/>
                <a:gd name="T17" fmla="*/ 2147483647 h 63"/>
                <a:gd name="T18" fmla="*/ 2147483647 w 825"/>
                <a:gd name="T19" fmla="*/ 2147483647 h 63"/>
                <a:gd name="T20" fmla="*/ 2147483647 w 825"/>
                <a:gd name="T21" fmla="*/ 2147483647 h 63"/>
                <a:gd name="T22" fmla="*/ 2147483647 w 825"/>
                <a:gd name="T23" fmla="*/ 2147483647 h 63"/>
                <a:gd name="T24" fmla="*/ 2147483647 w 825"/>
                <a:gd name="T25" fmla="*/ 2147483647 h 63"/>
                <a:gd name="T26" fmla="*/ 2147483647 w 825"/>
                <a:gd name="T27" fmla="*/ 2147483647 h 63"/>
                <a:gd name="T28" fmla="*/ 2147483647 w 825"/>
                <a:gd name="T29" fmla="*/ 2147483647 h 63"/>
                <a:gd name="T30" fmla="*/ 2147483647 w 825"/>
                <a:gd name="T31" fmla="*/ 2147483647 h 63"/>
                <a:gd name="T32" fmla="*/ 2147483647 w 825"/>
                <a:gd name="T33" fmla="*/ 2147483647 h 63"/>
                <a:gd name="T34" fmla="*/ 2147483647 w 825"/>
                <a:gd name="T35" fmla="*/ 2147483647 h 63"/>
                <a:gd name="T36" fmla="*/ 2147483647 w 825"/>
                <a:gd name="T37" fmla="*/ 2147483647 h 63"/>
                <a:gd name="T38" fmla="*/ 2147483647 w 825"/>
                <a:gd name="T39" fmla="*/ 2147483647 h 63"/>
                <a:gd name="T40" fmla="*/ 2147483647 w 825"/>
                <a:gd name="T41" fmla="*/ 2147483647 h 63"/>
                <a:gd name="T42" fmla="*/ 2147483647 w 825"/>
                <a:gd name="T43" fmla="*/ 2147483647 h 63"/>
                <a:gd name="T44" fmla="*/ 2147483647 w 825"/>
                <a:gd name="T45" fmla="*/ 2147483647 h 63"/>
                <a:gd name="T46" fmla="*/ 2147483647 w 825"/>
                <a:gd name="T47" fmla="*/ 2147483647 h 63"/>
                <a:gd name="T48" fmla="*/ 2147483647 w 825"/>
                <a:gd name="T49" fmla="*/ 2147483647 h 63"/>
                <a:gd name="T50" fmla="*/ 2147483647 w 825"/>
                <a:gd name="T51" fmla="*/ 2147483647 h 63"/>
                <a:gd name="T52" fmla="*/ 2147483647 w 825"/>
                <a:gd name="T53" fmla="*/ 2147483647 h 63"/>
                <a:gd name="T54" fmla="*/ 2147483647 w 825"/>
                <a:gd name="T55" fmla="*/ 2147483647 h 63"/>
                <a:gd name="T56" fmla="*/ 2147483647 w 825"/>
                <a:gd name="T57" fmla="*/ 0 h 63"/>
                <a:gd name="T58" fmla="*/ 2147483647 w 825"/>
                <a:gd name="T59" fmla="*/ 2147483647 h 63"/>
                <a:gd name="T60" fmla="*/ 2147483647 w 825"/>
                <a:gd name="T61" fmla="*/ 2147483647 h 63"/>
                <a:gd name="T62" fmla="*/ 2147483647 w 825"/>
                <a:gd name="T63" fmla="*/ 2147483647 h 63"/>
                <a:gd name="T64" fmla="*/ 2147483647 w 825"/>
                <a:gd name="T65" fmla="*/ 2147483647 h 63"/>
                <a:gd name="T66" fmla="*/ 2147483647 w 825"/>
                <a:gd name="T67" fmla="*/ 2147483647 h 63"/>
                <a:gd name="T68" fmla="*/ 2147483647 w 825"/>
                <a:gd name="T69" fmla="*/ 2147483647 h 63"/>
                <a:gd name="T70" fmla="*/ 2147483647 w 825"/>
                <a:gd name="T71" fmla="*/ 2147483647 h 63"/>
                <a:gd name="T72" fmla="*/ 2147483647 w 825"/>
                <a:gd name="T73" fmla="*/ 2147483647 h 63"/>
                <a:gd name="T74" fmla="*/ 2147483647 w 825"/>
                <a:gd name="T75" fmla="*/ 2147483647 h 63"/>
                <a:gd name="T76" fmla="*/ 2147483647 w 825"/>
                <a:gd name="T77" fmla="*/ 2147483647 h 63"/>
                <a:gd name="T78" fmla="*/ 2147483647 w 825"/>
                <a:gd name="T79" fmla="*/ 2147483647 h 63"/>
                <a:gd name="T80" fmla="*/ 2147483647 w 825"/>
                <a:gd name="T81" fmla="*/ 2147483647 h 63"/>
                <a:gd name="T82" fmla="*/ 2147483647 w 825"/>
                <a:gd name="T83" fmla="*/ 2147483647 h 63"/>
                <a:gd name="T84" fmla="*/ 2147483647 w 825"/>
                <a:gd name="T85" fmla="*/ 2147483647 h 63"/>
                <a:gd name="T86" fmla="*/ 2147483647 w 825"/>
                <a:gd name="T87" fmla="*/ 2147483647 h 63"/>
                <a:gd name="T88" fmla="*/ 2147483647 w 825"/>
                <a:gd name="T89" fmla="*/ 2147483647 h 63"/>
                <a:gd name="T90" fmla="*/ 2147483647 w 825"/>
                <a:gd name="T91" fmla="*/ 2147483647 h 63"/>
                <a:gd name="T92" fmla="*/ 2147483647 w 825"/>
                <a:gd name="T93" fmla="*/ 2147483647 h 63"/>
                <a:gd name="T94" fmla="*/ 2147483647 w 825"/>
                <a:gd name="T95" fmla="*/ 2147483647 h 63"/>
                <a:gd name="T96" fmla="*/ 2147483647 w 825"/>
                <a:gd name="T97" fmla="*/ 2147483647 h 63"/>
                <a:gd name="T98" fmla="*/ 2147483647 w 825"/>
                <a:gd name="T99" fmla="*/ 2147483647 h 63"/>
                <a:gd name="T100" fmla="*/ 2147483647 w 825"/>
                <a:gd name="T101" fmla="*/ 2147483647 h 63"/>
                <a:gd name="T102" fmla="*/ 2147483647 w 825"/>
                <a:gd name="T103" fmla="*/ 2147483647 h 63"/>
                <a:gd name="T104" fmla="*/ 2147483647 w 825"/>
                <a:gd name="T105" fmla="*/ 2147483647 h 63"/>
                <a:gd name="T106" fmla="*/ 2147483647 w 825"/>
                <a:gd name="T107" fmla="*/ 2147483647 h 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5"/>
                <a:gd name="T163" fmla="*/ 0 h 63"/>
                <a:gd name="T164" fmla="*/ 825 w 825"/>
                <a:gd name="T165" fmla="*/ 63 h 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5" h="63">
                  <a:moveTo>
                    <a:pt x="0" y="30"/>
                  </a:moveTo>
                  <a:cubicBezTo>
                    <a:pt x="9" y="29"/>
                    <a:pt x="19" y="32"/>
                    <a:pt x="27" y="27"/>
                  </a:cubicBezTo>
                  <a:cubicBezTo>
                    <a:pt x="32" y="24"/>
                    <a:pt x="33" y="9"/>
                    <a:pt x="33" y="9"/>
                  </a:cubicBezTo>
                  <a:lnTo>
                    <a:pt x="45" y="60"/>
                  </a:lnTo>
                  <a:lnTo>
                    <a:pt x="66" y="3"/>
                  </a:lnTo>
                  <a:lnTo>
                    <a:pt x="75" y="48"/>
                  </a:lnTo>
                  <a:lnTo>
                    <a:pt x="90" y="12"/>
                  </a:lnTo>
                  <a:lnTo>
                    <a:pt x="105" y="60"/>
                  </a:lnTo>
                  <a:lnTo>
                    <a:pt x="123" y="9"/>
                  </a:lnTo>
                  <a:lnTo>
                    <a:pt x="135" y="51"/>
                  </a:lnTo>
                  <a:cubicBezTo>
                    <a:pt x="163" y="10"/>
                    <a:pt x="146" y="12"/>
                    <a:pt x="168" y="12"/>
                  </a:cubicBezTo>
                  <a:lnTo>
                    <a:pt x="168" y="45"/>
                  </a:lnTo>
                  <a:lnTo>
                    <a:pt x="204" y="15"/>
                  </a:lnTo>
                  <a:lnTo>
                    <a:pt x="204" y="51"/>
                  </a:lnTo>
                  <a:lnTo>
                    <a:pt x="222" y="15"/>
                  </a:lnTo>
                  <a:lnTo>
                    <a:pt x="228" y="57"/>
                  </a:lnTo>
                  <a:lnTo>
                    <a:pt x="252" y="9"/>
                  </a:lnTo>
                  <a:lnTo>
                    <a:pt x="270" y="51"/>
                  </a:lnTo>
                  <a:lnTo>
                    <a:pt x="288" y="6"/>
                  </a:lnTo>
                  <a:lnTo>
                    <a:pt x="306" y="57"/>
                  </a:lnTo>
                  <a:lnTo>
                    <a:pt x="321" y="9"/>
                  </a:lnTo>
                  <a:lnTo>
                    <a:pt x="339" y="51"/>
                  </a:lnTo>
                  <a:lnTo>
                    <a:pt x="354" y="15"/>
                  </a:lnTo>
                  <a:lnTo>
                    <a:pt x="363" y="54"/>
                  </a:lnTo>
                  <a:lnTo>
                    <a:pt x="381" y="9"/>
                  </a:lnTo>
                  <a:lnTo>
                    <a:pt x="399" y="63"/>
                  </a:lnTo>
                  <a:lnTo>
                    <a:pt x="423" y="3"/>
                  </a:lnTo>
                  <a:lnTo>
                    <a:pt x="432" y="48"/>
                  </a:lnTo>
                  <a:lnTo>
                    <a:pt x="444" y="0"/>
                  </a:lnTo>
                  <a:lnTo>
                    <a:pt x="453" y="51"/>
                  </a:lnTo>
                  <a:lnTo>
                    <a:pt x="468" y="15"/>
                  </a:lnTo>
                  <a:lnTo>
                    <a:pt x="483" y="45"/>
                  </a:lnTo>
                  <a:lnTo>
                    <a:pt x="501" y="21"/>
                  </a:lnTo>
                  <a:lnTo>
                    <a:pt x="516" y="48"/>
                  </a:lnTo>
                  <a:lnTo>
                    <a:pt x="543" y="3"/>
                  </a:lnTo>
                  <a:lnTo>
                    <a:pt x="552" y="51"/>
                  </a:lnTo>
                  <a:lnTo>
                    <a:pt x="564" y="12"/>
                  </a:lnTo>
                  <a:lnTo>
                    <a:pt x="576" y="51"/>
                  </a:lnTo>
                  <a:lnTo>
                    <a:pt x="597" y="6"/>
                  </a:lnTo>
                  <a:lnTo>
                    <a:pt x="600" y="51"/>
                  </a:lnTo>
                  <a:lnTo>
                    <a:pt x="627" y="18"/>
                  </a:lnTo>
                  <a:lnTo>
                    <a:pt x="639" y="54"/>
                  </a:lnTo>
                  <a:lnTo>
                    <a:pt x="648" y="15"/>
                  </a:lnTo>
                  <a:lnTo>
                    <a:pt x="666" y="39"/>
                  </a:lnTo>
                  <a:lnTo>
                    <a:pt x="687" y="3"/>
                  </a:lnTo>
                  <a:lnTo>
                    <a:pt x="693" y="57"/>
                  </a:lnTo>
                  <a:lnTo>
                    <a:pt x="720" y="12"/>
                  </a:lnTo>
                  <a:lnTo>
                    <a:pt x="738" y="60"/>
                  </a:lnTo>
                  <a:lnTo>
                    <a:pt x="747" y="9"/>
                  </a:lnTo>
                  <a:lnTo>
                    <a:pt x="765" y="54"/>
                  </a:lnTo>
                  <a:lnTo>
                    <a:pt x="783" y="9"/>
                  </a:lnTo>
                  <a:lnTo>
                    <a:pt x="789" y="48"/>
                  </a:lnTo>
                  <a:lnTo>
                    <a:pt x="810" y="21"/>
                  </a:lnTo>
                  <a:lnTo>
                    <a:pt x="825" y="54"/>
                  </a:lnTo>
                </a:path>
              </a:pathLst>
            </a:custGeom>
            <a:noFill/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2" name="Object 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5694035"/>
                </p:ext>
              </p:extLst>
            </p:nvPr>
          </p:nvGraphicFramePr>
          <p:xfrm>
            <a:off x="4798121" y="4046525"/>
            <a:ext cx="333339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7" name="Equation" r:id="rId14" imgW="203112" imgH="228501" progId="Equation.DSMT4">
                    <p:embed/>
                  </p:oleObj>
                </mc:Choice>
                <mc:Fallback>
                  <p:oleObj name="Equation" r:id="rId14" imgW="203112" imgH="228501" progId="Equation.DSMT4">
                    <p:embed/>
                    <p:pic>
                      <p:nvPicPr>
                        <p:cNvPr id="0" name="Picture 9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8121" y="4046525"/>
                          <a:ext cx="333339" cy="374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7753793"/>
                </p:ext>
              </p:extLst>
            </p:nvPr>
          </p:nvGraphicFramePr>
          <p:xfrm>
            <a:off x="5028310" y="3027693"/>
            <a:ext cx="550862" cy="217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8" name="Equation" r:id="rId16" imgW="418918" imgH="165028" progId="Equation.DSMT4">
                    <p:embed/>
                  </p:oleObj>
                </mc:Choice>
                <mc:Fallback>
                  <p:oleObj name="Equation" r:id="rId16" imgW="418918" imgH="165028" progId="Equation.DSMT4">
                    <p:embed/>
                    <p:pic>
                      <p:nvPicPr>
                        <p:cNvPr id="0" name="Picture 9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8310" y="3027693"/>
                          <a:ext cx="550862" cy="2171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6362854"/>
                </p:ext>
              </p:extLst>
            </p:nvPr>
          </p:nvGraphicFramePr>
          <p:xfrm>
            <a:off x="5605369" y="3269553"/>
            <a:ext cx="257773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9" name="Equation" r:id="rId18" imgW="190500" imgH="228600" progId="Equation.DSMT4">
                    <p:embed/>
                  </p:oleObj>
                </mc:Choice>
                <mc:Fallback>
                  <p:oleObj name="Equation" r:id="rId18" imgW="190500" imgH="228600" progId="Equation.DSMT4">
                    <p:embed/>
                    <p:pic>
                      <p:nvPicPr>
                        <p:cNvPr id="0" name="Picture 9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5369" y="3269553"/>
                          <a:ext cx="257773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4264262"/>
                </p:ext>
              </p:extLst>
            </p:nvPr>
          </p:nvGraphicFramePr>
          <p:xfrm>
            <a:off x="5677596" y="3798875"/>
            <a:ext cx="247048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10" name="Equation" r:id="rId20" imgW="152268" imgH="164957" progId="Equation.DSMT4">
                    <p:embed/>
                  </p:oleObj>
                </mc:Choice>
                <mc:Fallback>
                  <p:oleObj name="Equation" r:id="rId20" imgW="152268" imgH="164957" progId="Equation.DSMT4">
                    <p:embed/>
                    <p:pic>
                      <p:nvPicPr>
                        <p:cNvPr id="0" name="Picture 9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7596" y="3798875"/>
                          <a:ext cx="247048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5401468"/>
                </p:ext>
              </p:extLst>
            </p:nvPr>
          </p:nvGraphicFramePr>
          <p:xfrm>
            <a:off x="7067727" y="3367719"/>
            <a:ext cx="188913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11" name="Equation" r:id="rId22" imgW="126835" imgH="139518" progId="Equation.DSMT4">
                    <p:embed/>
                  </p:oleObj>
                </mc:Choice>
                <mc:Fallback>
                  <p:oleObj name="Equation" r:id="rId22" imgW="126835" imgH="139518" progId="Equation.DSMT4">
                    <p:embed/>
                    <p:pic>
                      <p:nvPicPr>
                        <p:cNvPr id="0" name="Picture 9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7727" y="3367719"/>
                          <a:ext cx="188913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1256101"/>
                </p:ext>
              </p:extLst>
            </p:nvPr>
          </p:nvGraphicFramePr>
          <p:xfrm>
            <a:off x="7050785" y="3094025"/>
            <a:ext cx="18714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12" name="Equation" r:id="rId24" imgW="126835" imgH="139518" progId="Equation.DSMT4">
                    <p:embed/>
                  </p:oleObj>
                </mc:Choice>
                <mc:Fallback>
                  <p:oleObj name="Equation" r:id="rId24" imgW="126835" imgH="139518" progId="Equation.DSMT4">
                    <p:embed/>
                    <p:pic>
                      <p:nvPicPr>
                        <p:cNvPr id="0" name="Picture 9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0785" y="3094025"/>
                          <a:ext cx="187148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7036994"/>
                </p:ext>
              </p:extLst>
            </p:nvPr>
          </p:nvGraphicFramePr>
          <p:xfrm>
            <a:off x="6369746" y="2808275"/>
            <a:ext cx="243470" cy="331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13" name="Equation" r:id="rId26" imgW="177646" imgH="241091" progId="Equation.DSMT4">
                    <p:embed/>
                  </p:oleObj>
                </mc:Choice>
                <mc:Fallback>
                  <p:oleObj name="Equation" r:id="rId26" imgW="177646" imgH="241091" progId="Equation.DSMT4">
                    <p:embed/>
                    <p:pic>
                      <p:nvPicPr>
                        <p:cNvPr id="0" name="Picture 9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9746" y="2808275"/>
                          <a:ext cx="243470" cy="331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234629"/>
                </p:ext>
              </p:extLst>
            </p:nvPr>
          </p:nvGraphicFramePr>
          <p:xfrm>
            <a:off x="6326884" y="3475025"/>
            <a:ext cx="275128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14" name="Equation" r:id="rId28" imgW="190417" imgH="241195" progId="Equation.DSMT4">
                    <p:embed/>
                  </p:oleObj>
                </mc:Choice>
                <mc:Fallback>
                  <p:oleObj name="Equation" r:id="rId28" imgW="190417" imgH="241195" progId="Equation.DSMT4">
                    <p:embed/>
                    <p:pic>
                      <p:nvPicPr>
                        <p:cNvPr id="0" name="Picture 9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6884" y="3475025"/>
                          <a:ext cx="275128" cy="3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9597166"/>
                </p:ext>
              </p:extLst>
            </p:nvPr>
          </p:nvGraphicFramePr>
          <p:xfrm>
            <a:off x="7633396" y="3221025"/>
            <a:ext cx="173038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15" name="Equation" r:id="rId30" imgW="126835" imgH="139518" progId="Equation.DSMT4">
                    <p:embed/>
                  </p:oleObj>
                </mc:Choice>
                <mc:Fallback>
                  <p:oleObj name="Equation" r:id="rId30" imgW="126835" imgH="139518" progId="Equation.DSMT4">
                    <p:embed/>
                    <p:pic>
                      <p:nvPicPr>
                        <p:cNvPr id="0" name="Picture 9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3396" y="3221025"/>
                          <a:ext cx="173038" cy="19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9132255"/>
                </p:ext>
              </p:extLst>
            </p:nvPr>
          </p:nvGraphicFramePr>
          <p:xfrm>
            <a:off x="5939534" y="1517638"/>
            <a:ext cx="190500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16" name="Equation" r:id="rId32" imgW="139579" imgH="164957" progId="Equation.DSMT4">
                    <p:embed/>
                  </p:oleObj>
                </mc:Choice>
                <mc:Fallback>
                  <p:oleObj name="Equation" r:id="rId32" imgW="139579" imgH="164957" progId="Equation.DSMT4">
                    <p:embed/>
                    <p:pic>
                      <p:nvPicPr>
                        <p:cNvPr id="0" name="Picture 9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9534" y="1517638"/>
                          <a:ext cx="190500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1666853"/>
                </p:ext>
              </p:extLst>
            </p:nvPr>
          </p:nvGraphicFramePr>
          <p:xfrm>
            <a:off x="6671371" y="3541700"/>
            <a:ext cx="300038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17" name="Equation" r:id="rId34" imgW="202936" imgH="177569" progId="Equation.DSMT4">
                    <p:embed/>
                  </p:oleObj>
                </mc:Choice>
                <mc:Fallback>
                  <p:oleObj name="Equation" r:id="rId34" imgW="202936" imgH="177569" progId="Equation.DSMT4">
                    <p:embed/>
                    <p:pic>
                      <p:nvPicPr>
                        <p:cNvPr id="0" name="Picture 9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1371" y="3541700"/>
                          <a:ext cx="300038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4223029"/>
                </p:ext>
              </p:extLst>
            </p:nvPr>
          </p:nvGraphicFramePr>
          <p:xfrm>
            <a:off x="7144882" y="2531836"/>
            <a:ext cx="758825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18" name="Equation" r:id="rId36" imgW="418918" imgH="177723" progId="Equation.DSMT4">
                    <p:embed/>
                  </p:oleObj>
                </mc:Choice>
                <mc:Fallback>
                  <p:oleObj name="Equation" r:id="rId36" imgW="418918" imgH="177723" progId="Equation.DSMT4">
                    <p:embed/>
                    <p:pic>
                      <p:nvPicPr>
                        <p:cNvPr id="0" name="Picture 9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4882" y="2531836"/>
                          <a:ext cx="758825" cy="32385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4801639"/>
                </p:ext>
              </p:extLst>
            </p:nvPr>
          </p:nvGraphicFramePr>
          <p:xfrm>
            <a:off x="5221823" y="3214192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19" name="Equation" r:id="rId38" imgW="126725" imgH="126725" progId="Equation.DSMT4">
                    <p:embed/>
                  </p:oleObj>
                </mc:Choice>
                <mc:Fallback>
                  <p:oleObj name="Equation" r:id="rId38" imgW="126725" imgH="126725" progId="Equation.DSMT4">
                    <p:embed/>
                    <p:pic>
                      <p:nvPicPr>
                        <p:cNvPr id="0" name="Picture 9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1823" y="3214192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Object 1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0225644"/>
                </p:ext>
              </p:extLst>
            </p:nvPr>
          </p:nvGraphicFramePr>
          <p:xfrm>
            <a:off x="5768371" y="2906317"/>
            <a:ext cx="179922" cy="294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20" name="Equation" r:id="rId40" imgW="139700" imgH="228600" progId="Equation.DSMT4">
                    <p:embed/>
                  </p:oleObj>
                </mc:Choice>
                <mc:Fallback>
                  <p:oleObj name="Equation" r:id="rId40" imgW="139700" imgH="228600" progId="Equation.DSMT4">
                    <p:embed/>
                    <p:pic>
                      <p:nvPicPr>
                        <p:cNvPr id="0" name="Picture 9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8371" y="2906317"/>
                          <a:ext cx="179922" cy="2944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657298"/>
              </p:ext>
            </p:extLst>
          </p:nvPr>
        </p:nvGraphicFramePr>
        <p:xfrm>
          <a:off x="4324118" y="1085161"/>
          <a:ext cx="2390664" cy="347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1" name="Equation" r:id="rId42" imgW="1574640" imgH="228600" progId="Equation.DSMT4">
                  <p:embed/>
                </p:oleObj>
              </mc:Choice>
              <mc:Fallback>
                <p:oleObj name="Equation" r:id="rId42" imgW="1574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4324118" y="1085161"/>
                        <a:ext cx="2390664" cy="34703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5" name="Rectangle 3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4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7" name="Rectangle 5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8" name="Rectangle 6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9" name="Rectangle 7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50" name="Rectangle 8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5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5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53" name="Rectangle 11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54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5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56" name="Rectangle 14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57" name="Rectangle 15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5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59" name="Rectangle 1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60" name="Rectangle 1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61" name="Rectangle 19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62" name="Rectangle 20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63" name="Rectangle 21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64" name="Rectangle 22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65" name="Rectangle 23"/>
          <p:cNvSpPr>
            <a:spLocks noChangeArrowheads="1"/>
          </p:cNvSpPr>
          <p:nvPr/>
        </p:nvSpPr>
        <p:spPr bwMode="auto">
          <a:xfrm>
            <a:off x="4465638" y="3140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2566" name="Rectangle 24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68" name="Rectangle 4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69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70" name="Rectangle 5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71" name="Rectangle 5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72" name="Rectangle 5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73" name="Rectangle 5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74" name="Rectangle 59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75" name="Rectangle 61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76" name="Rectangle 6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77" name="Rectangle 65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78" name="Rectangle 6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534" name="Object 66"/>
          <p:cNvGraphicFramePr>
            <a:graphicFrameLocks noChangeAspect="1"/>
          </p:cNvGraphicFramePr>
          <p:nvPr/>
        </p:nvGraphicFramePr>
        <p:xfrm>
          <a:off x="1582738" y="1336675"/>
          <a:ext cx="3579812" cy="255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Equation" r:id="rId4" imgW="2260600" imgH="1600200" progId="Equation.DSMT4">
                  <p:embed/>
                </p:oleObj>
              </mc:Choice>
              <mc:Fallback>
                <p:oleObj name="Equation" r:id="rId4" imgW="2260600" imgH="1600200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8" y="1336675"/>
                        <a:ext cx="3579812" cy="255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79" name="Rectangle 69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535" name="Object 68"/>
          <p:cNvGraphicFramePr>
            <a:graphicFrameLocks noChangeAspect="1"/>
          </p:cNvGraphicFramePr>
          <p:nvPr/>
        </p:nvGraphicFramePr>
        <p:xfrm>
          <a:off x="1797710" y="4436189"/>
          <a:ext cx="56832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Equation" r:id="rId6" imgW="3632200" imgH="533400" progId="Equation.DSMT4">
                  <p:embed/>
                </p:oleObj>
              </mc:Choice>
              <mc:Fallback>
                <p:oleObj name="Equation" r:id="rId6" imgW="3632200" imgH="533400" progId="Equation.DSMT4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710" y="4436189"/>
                        <a:ext cx="5683250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80" name="Rectangle 70"/>
          <p:cNvSpPr>
            <a:spLocks noChangeArrowheads="1"/>
          </p:cNvSpPr>
          <p:nvPr/>
        </p:nvSpPr>
        <p:spPr bwMode="auto">
          <a:xfrm>
            <a:off x="649288" y="962025"/>
            <a:ext cx="1093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Hence </a:t>
            </a:r>
            <a:endParaRPr lang="en-US" dirty="0"/>
          </a:p>
        </p:txBody>
      </p:sp>
      <p:sp>
        <p:nvSpPr>
          <p:cNvPr id="22581" name="Rectangle 71"/>
          <p:cNvSpPr>
            <a:spLocks noChangeArrowheads="1"/>
          </p:cNvSpPr>
          <p:nvPr/>
        </p:nvSpPr>
        <p:spPr bwMode="auto">
          <a:xfrm>
            <a:off x="505485" y="3993247"/>
            <a:ext cx="2982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Therefore, we have</a:t>
            </a:r>
            <a:endParaRPr lang="en-US" dirty="0"/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8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0"/>
            <a:ext cx="8416925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Integration Around a Branch Cut (cont.) </a:t>
            </a:r>
            <a:endParaRPr lang="en-US" sz="36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4305300" y="3067050"/>
            <a:ext cx="381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Note: </a:t>
            </a:r>
            <a:r>
              <a:rPr lang="en-US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(-1) = </a:t>
            </a:r>
            <a:r>
              <a:rPr 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dirty="0" smtClean="0">
                <a:solidFill>
                  <a:srgbClr val="3333FF"/>
                </a:solidFill>
                <a:sym typeface="Symbol"/>
              </a:rPr>
              <a:t>here (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 &lt; </a:t>
            </a:r>
            <a:r>
              <a:rPr lang="en-US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&lt; 2</a:t>
            </a:r>
            <a:r>
              <a:rPr lang="en-US" i="1" dirty="0" smtClean="0">
                <a:solidFill>
                  <a:srgbClr val="3333FF"/>
                </a:solidFill>
                <a:sym typeface="Symbol" panose="05050102010706020507" pitchFamily="18" charset="2"/>
              </a:rPr>
              <a:t></a:t>
            </a:r>
            <a:r>
              <a:rPr lang="en-US" dirty="0" smtClean="0">
                <a:solidFill>
                  <a:srgbClr val="3333FF"/>
                </a:solidFill>
                <a:sym typeface="Symbol" panose="05050102010706020507" pitchFamily="18" charset="2"/>
              </a:rPr>
              <a:t>)</a:t>
            </a:r>
            <a:r>
              <a:rPr lang="en-US" dirty="0" smtClean="0">
                <a:solidFill>
                  <a:srgbClr val="3333FF"/>
                </a:solidFill>
                <a:sym typeface="Symbol"/>
              </a:rPr>
              <a:t>.</a:t>
            </a:r>
            <a:endParaRPr lang="en-US" dirty="0">
              <a:solidFill>
                <a:srgbClr val="3333FF"/>
              </a:solidFill>
            </a:endParaRPr>
          </a:p>
        </p:txBody>
      </p:sp>
      <p:graphicFrame>
        <p:nvGraphicFramePr>
          <p:cNvPr id="68627" name="Object 68"/>
          <p:cNvGraphicFramePr>
            <a:graphicFrameLocks noChangeAspect="1"/>
          </p:cNvGraphicFramePr>
          <p:nvPr/>
        </p:nvGraphicFramePr>
        <p:xfrm>
          <a:off x="2598511" y="5714546"/>
          <a:ext cx="4011936" cy="882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Equation" r:id="rId8" imgW="2209800" imgH="482600" progId="Equation.DSMT4">
                  <p:embed/>
                </p:oleObj>
              </mc:Choice>
              <mc:Fallback>
                <p:oleObj name="Equation" r:id="rId8" imgW="2209800" imgH="482600" progId="Equation.DSMT4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511" y="5714546"/>
                        <a:ext cx="4011936" cy="882197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71"/>
          <p:cNvSpPr>
            <a:spLocks noChangeArrowheads="1"/>
          </p:cNvSpPr>
          <p:nvPr/>
        </p:nvSpPr>
        <p:spPr bwMode="auto">
          <a:xfrm>
            <a:off x="1109948" y="5450465"/>
            <a:ext cx="11709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Hence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79600" y="119746"/>
            <a:ext cx="5476875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Hilbert Transforms</a:t>
            </a:r>
            <a:endParaRPr lang="en-US" sz="3600" b="1" dirty="0"/>
          </a:p>
        </p:txBody>
      </p:sp>
      <p:sp>
        <p:nvSpPr>
          <p:cNvPr id="6152" name="Rectangle 1027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Rectangle 1028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4" name="Rectangle 1029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5" name="Rectangle 1030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6" name="Rectangle 1031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7" name="Rectangle 1032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8" name="Rectangle 10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9" name="Rectangle 10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0" name="Rectangle 1035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1" name="Rectangle 1036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2" name="Rectangle 10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3" name="Rectangle 1038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4" name="Rectangle 1039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5" name="Rectangle 10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6" name="Rectangle 104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7" name="Rectangle 104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8" name="Rectangle 1043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9" name="Rectangle 1044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0" name="Rectangle 1045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1" name="Rectangle 1046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3" name="Rectangle 1048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4" name="Rectangle 104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5" name="Rectangle 10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6" name="Rectangle 105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7" name="Rectangle 105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8" name="Rectangle 105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9" name="Rectangle 1054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0" name="Rectangle 105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1" name="Rectangle 1056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2" name="Rectangle 105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3" name="Rectangle 1059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4" name="Rectangle 1060"/>
          <p:cNvSpPr>
            <a:spLocks noChangeArrowheads="1"/>
          </p:cNvSpPr>
          <p:nvPr/>
        </p:nvSpPr>
        <p:spPr bwMode="auto">
          <a:xfrm>
            <a:off x="0" y="2913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95300" y="103822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Assumptions:</a:t>
            </a:r>
          </a:p>
        </p:txBody>
      </p:sp>
      <p:graphicFrame>
        <p:nvGraphicFramePr>
          <p:cNvPr id="6199" name="Object 1057"/>
          <p:cNvGraphicFramePr>
            <a:graphicFrameLocks noChangeAspect="1"/>
          </p:cNvGraphicFramePr>
          <p:nvPr/>
        </p:nvGraphicFramePr>
        <p:xfrm>
          <a:off x="235093" y="1554930"/>
          <a:ext cx="5180054" cy="733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0" name="Equation" r:id="rId4" imgW="3606800" imgH="508000" progId="Equation.DSMT4">
                  <p:embed/>
                </p:oleObj>
              </mc:Choice>
              <mc:Fallback>
                <p:oleObj name="Equation" r:id="rId4" imgW="3606800" imgH="508000" progId="Equation.DSMT4">
                  <p:embed/>
                  <p:pic>
                    <p:nvPicPr>
                      <p:cNvPr id="0" name="Picture 5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93" y="1554930"/>
                        <a:ext cx="5180054" cy="7336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3413167" y="2264228"/>
            <a:ext cx="1762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UHP: Upper Half Plane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63434" y="583668"/>
            <a:ext cx="3251200" cy="2798769"/>
            <a:chOff x="5586316" y="704854"/>
            <a:chExt cx="3251200" cy="2798769"/>
          </a:xfrm>
        </p:grpSpPr>
        <p:sp>
          <p:nvSpPr>
            <p:cNvPr id="6185" name="Text Box 1069"/>
            <p:cNvSpPr txBox="1">
              <a:spLocks noChangeArrowheads="1"/>
            </p:cNvSpPr>
            <p:nvPr/>
          </p:nvSpPr>
          <p:spPr bwMode="auto">
            <a:xfrm>
              <a:off x="6945216" y="704854"/>
              <a:ext cx="2667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6188" name="Line 1062"/>
            <p:cNvSpPr>
              <a:spLocks noChangeShapeType="1"/>
            </p:cNvSpPr>
            <p:nvPr/>
          </p:nvSpPr>
          <p:spPr bwMode="auto">
            <a:xfrm flipH="1">
              <a:off x="6570566" y="2586042"/>
              <a:ext cx="42863" cy="182563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Line 1063"/>
            <p:cNvSpPr>
              <a:spLocks noChangeShapeType="1"/>
            </p:cNvSpPr>
            <p:nvPr/>
          </p:nvSpPr>
          <p:spPr bwMode="auto">
            <a:xfrm>
              <a:off x="5586316" y="2589217"/>
              <a:ext cx="2924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Line 1064"/>
            <p:cNvSpPr>
              <a:spLocks noChangeShapeType="1"/>
            </p:cNvSpPr>
            <p:nvPr/>
          </p:nvSpPr>
          <p:spPr bwMode="auto">
            <a:xfrm flipV="1">
              <a:off x="7072216" y="1101729"/>
              <a:ext cx="0" cy="16097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Arc 1065"/>
            <p:cNvSpPr>
              <a:spLocks/>
            </p:cNvSpPr>
            <p:nvPr/>
          </p:nvSpPr>
          <p:spPr bwMode="auto">
            <a:xfrm>
              <a:off x="5905404" y="1414467"/>
              <a:ext cx="2327275" cy="1174751"/>
            </a:xfrm>
            <a:custGeom>
              <a:avLst/>
              <a:gdLst>
                <a:gd name="T0" fmla="*/ 0 w 43200"/>
                <a:gd name="T1" fmla="*/ 0 h 21677"/>
                <a:gd name="T2" fmla="*/ 0 w 43200"/>
                <a:gd name="T3" fmla="*/ 0 h 21677"/>
                <a:gd name="T4" fmla="*/ 0 w 43200"/>
                <a:gd name="T5" fmla="*/ 0 h 2167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77"/>
                <a:gd name="T11" fmla="*/ 43200 w 43200"/>
                <a:gd name="T12" fmla="*/ 21677 h 216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77" fill="none" extrusionOk="0">
                  <a:moveTo>
                    <a:pt x="0" y="21676"/>
                  </a:moveTo>
                  <a:cubicBezTo>
                    <a:pt x="0" y="21651"/>
                    <a:pt x="0" y="2162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15"/>
                    <a:pt x="43199" y="21630"/>
                    <a:pt x="43199" y="21645"/>
                  </a:cubicBezTo>
                </a:path>
                <a:path w="43200" h="21677" stroke="0" extrusionOk="0">
                  <a:moveTo>
                    <a:pt x="0" y="21676"/>
                  </a:moveTo>
                  <a:cubicBezTo>
                    <a:pt x="0" y="21651"/>
                    <a:pt x="0" y="2162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15"/>
                    <a:pt x="43199" y="21630"/>
                    <a:pt x="43199" y="2164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147" name="Object 10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9794105"/>
                </p:ext>
              </p:extLst>
            </p:nvPr>
          </p:nvGraphicFramePr>
          <p:xfrm>
            <a:off x="8083454" y="2655892"/>
            <a:ext cx="27940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81" name="Equation" r:id="rId6" imgW="152268" imgH="164957" progId="Equation.DSMT4">
                    <p:embed/>
                  </p:oleObj>
                </mc:Choice>
                <mc:Fallback>
                  <p:oleObj name="Equation" r:id="rId6" imgW="152268" imgH="164957" progId="Equation.DSMT4">
                    <p:embed/>
                    <p:pic>
                      <p:nvPicPr>
                        <p:cNvPr id="0" name="Picture 5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3454" y="2655892"/>
                          <a:ext cx="279400" cy="301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Object 10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7928810"/>
                </p:ext>
              </p:extLst>
            </p:nvPr>
          </p:nvGraphicFramePr>
          <p:xfrm>
            <a:off x="5656166" y="2643192"/>
            <a:ext cx="441325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82" name="Equation" r:id="rId8" imgW="241091" imgH="164957" progId="Equation.DSMT4">
                    <p:embed/>
                  </p:oleObj>
                </mc:Choice>
                <mc:Fallback>
                  <p:oleObj name="Equation" r:id="rId8" imgW="241091" imgH="164957" progId="Equation.DSMT4">
                    <p:embed/>
                    <p:pic>
                      <p:nvPicPr>
                        <p:cNvPr id="0" name="Picture 5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6166" y="2643192"/>
                          <a:ext cx="441325" cy="301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92" name="Text Box 1068"/>
            <p:cNvSpPr txBox="1">
              <a:spLocks noChangeArrowheads="1"/>
            </p:cNvSpPr>
            <p:nvPr/>
          </p:nvSpPr>
          <p:spPr bwMode="auto">
            <a:xfrm>
              <a:off x="8570816" y="2381255"/>
              <a:ext cx="2667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6194" name="Arc 1071"/>
            <p:cNvSpPr>
              <a:spLocks/>
            </p:cNvSpPr>
            <p:nvPr/>
          </p:nvSpPr>
          <p:spPr bwMode="auto">
            <a:xfrm>
              <a:off x="6441979" y="2579692"/>
              <a:ext cx="338138" cy="201613"/>
            </a:xfrm>
            <a:custGeom>
              <a:avLst/>
              <a:gdLst>
                <a:gd name="T0" fmla="*/ 0 w 43200"/>
                <a:gd name="T1" fmla="*/ 0 h 26628"/>
                <a:gd name="T2" fmla="*/ 0 w 43200"/>
                <a:gd name="T3" fmla="*/ 0 h 26628"/>
                <a:gd name="T4" fmla="*/ 0 w 43200"/>
                <a:gd name="T5" fmla="*/ 0 h 26628"/>
                <a:gd name="T6" fmla="*/ 0 60000 65536"/>
                <a:gd name="T7" fmla="*/ 0 60000 65536"/>
                <a:gd name="T8" fmla="*/ 0 60000 65536"/>
                <a:gd name="T9" fmla="*/ 0 w 43200"/>
                <a:gd name="T10" fmla="*/ 0 h 26628"/>
                <a:gd name="T11" fmla="*/ 43200 w 43200"/>
                <a:gd name="T12" fmla="*/ 26628 h 266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6628" fill="none" extrusionOk="0">
                  <a:moveTo>
                    <a:pt x="42606" y="0"/>
                  </a:moveTo>
                  <a:cubicBezTo>
                    <a:pt x="43000" y="1647"/>
                    <a:pt x="43200" y="3334"/>
                    <a:pt x="43200" y="5028"/>
                  </a:cubicBezTo>
                  <a:cubicBezTo>
                    <a:pt x="43200" y="16957"/>
                    <a:pt x="33529" y="26628"/>
                    <a:pt x="21600" y="26628"/>
                  </a:cubicBezTo>
                  <a:cubicBezTo>
                    <a:pt x="9670" y="26628"/>
                    <a:pt x="0" y="16957"/>
                    <a:pt x="0" y="5028"/>
                  </a:cubicBezTo>
                  <a:cubicBezTo>
                    <a:pt x="-1" y="3851"/>
                    <a:pt x="96" y="2676"/>
                    <a:pt x="287" y="1514"/>
                  </a:cubicBezTo>
                </a:path>
                <a:path w="43200" h="26628" stroke="0" extrusionOk="0">
                  <a:moveTo>
                    <a:pt x="42606" y="0"/>
                  </a:moveTo>
                  <a:cubicBezTo>
                    <a:pt x="43000" y="1647"/>
                    <a:pt x="43200" y="3334"/>
                    <a:pt x="43200" y="5028"/>
                  </a:cubicBezTo>
                  <a:cubicBezTo>
                    <a:pt x="43200" y="16957"/>
                    <a:pt x="33529" y="26628"/>
                    <a:pt x="21600" y="26628"/>
                  </a:cubicBezTo>
                  <a:cubicBezTo>
                    <a:pt x="9670" y="26628"/>
                    <a:pt x="0" y="16957"/>
                    <a:pt x="0" y="5028"/>
                  </a:cubicBezTo>
                  <a:cubicBezTo>
                    <a:pt x="-1" y="3851"/>
                    <a:pt x="96" y="2676"/>
                    <a:pt x="287" y="1514"/>
                  </a:cubicBezTo>
                  <a:lnTo>
                    <a:pt x="21600" y="5028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 type="triangle" w="med" len="med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49" name="Object 10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1872859"/>
                </p:ext>
              </p:extLst>
            </p:nvPr>
          </p:nvGraphicFramePr>
          <p:xfrm>
            <a:off x="6545166" y="2209805"/>
            <a:ext cx="25717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83" name="Equation" r:id="rId10" imgW="165028" imgH="228501" progId="Equation.DSMT4">
                    <p:embed/>
                  </p:oleObj>
                </mc:Choice>
                <mc:Fallback>
                  <p:oleObj name="Equation" r:id="rId10" imgW="165028" imgH="228501" progId="Equation.DSMT4">
                    <p:embed/>
                    <p:pic>
                      <p:nvPicPr>
                        <p:cNvPr id="0" name="Picture 5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5166" y="2209805"/>
                          <a:ext cx="257175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0" name="Object 10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1609926"/>
                </p:ext>
              </p:extLst>
            </p:nvPr>
          </p:nvGraphicFramePr>
          <p:xfrm>
            <a:off x="6341966" y="2794005"/>
            <a:ext cx="182563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84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5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1966" y="2794005"/>
                          <a:ext cx="182563" cy="200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95" name="Line 1074"/>
            <p:cNvSpPr>
              <a:spLocks noChangeShapeType="1"/>
            </p:cNvSpPr>
            <p:nvPr/>
          </p:nvSpPr>
          <p:spPr bwMode="auto">
            <a:xfrm>
              <a:off x="7589741" y="2587630"/>
              <a:ext cx="85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Line 1077"/>
            <p:cNvSpPr>
              <a:spLocks noChangeShapeType="1"/>
            </p:cNvSpPr>
            <p:nvPr/>
          </p:nvSpPr>
          <p:spPr bwMode="auto">
            <a:xfrm>
              <a:off x="5903816" y="2590805"/>
              <a:ext cx="5429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Line 1078"/>
            <p:cNvSpPr>
              <a:spLocks noChangeShapeType="1"/>
            </p:cNvSpPr>
            <p:nvPr/>
          </p:nvSpPr>
          <p:spPr bwMode="auto">
            <a:xfrm>
              <a:off x="6770591" y="2590805"/>
              <a:ext cx="14605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Line 1079"/>
            <p:cNvSpPr>
              <a:spLocks noChangeShapeType="1"/>
            </p:cNvSpPr>
            <p:nvPr/>
          </p:nvSpPr>
          <p:spPr bwMode="auto">
            <a:xfrm>
              <a:off x="7570691" y="2587630"/>
              <a:ext cx="10477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5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6817908"/>
                </p:ext>
              </p:extLst>
            </p:nvPr>
          </p:nvGraphicFramePr>
          <p:xfrm>
            <a:off x="6522219" y="2504524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85" name="Equation" r:id="rId14" imgW="126725" imgH="126725" progId="Equation.DSMT4">
                    <p:embed/>
                  </p:oleObj>
                </mc:Choice>
                <mc:Fallback>
                  <p:oleObj name="Equation" r:id="rId14" imgW="126725" imgH="126725" progId="Equation.DSMT4">
                    <p:embed/>
                    <p:pic>
                      <p:nvPicPr>
                        <p:cNvPr id="0" name="Picture 5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2219" y="2504524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13" name="Object 10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4750047"/>
                </p:ext>
              </p:extLst>
            </p:nvPr>
          </p:nvGraphicFramePr>
          <p:xfrm>
            <a:off x="7232842" y="1783158"/>
            <a:ext cx="583286" cy="502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86" name="Equation" r:id="rId16" imgW="469696" imgH="406224" progId="Equation.DSMT4">
                    <p:embed/>
                  </p:oleObj>
                </mc:Choice>
                <mc:Fallback>
                  <p:oleObj name="Equation" r:id="rId16" imgW="469696" imgH="406224" progId="Equation.DSMT4">
                    <p:embed/>
                    <p:pic>
                      <p:nvPicPr>
                        <p:cNvPr id="0" name="Picture 5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2842" y="1783158"/>
                          <a:ext cx="583286" cy="5027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4640831"/>
                </p:ext>
              </p:extLst>
            </p:nvPr>
          </p:nvGraphicFramePr>
          <p:xfrm>
            <a:off x="6103899" y="1204079"/>
            <a:ext cx="252833" cy="2949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87" name="Equation" r:id="rId18" imgW="152202" imgH="177569" progId="Equation.DSMT4">
                    <p:embed/>
                  </p:oleObj>
                </mc:Choice>
                <mc:Fallback>
                  <p:oleObj name="Equation" r:id="rId18" imgW="152202" imgH="177569" progId="Equation.DSMT4">
                    <p:embed/>
                    <p:pic>
                      <p:nvPicPr>
                        <p:cNvPr id="0" name="Picture 5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3899" y="1204079"/>
                          <a:ext cx="252833" cy="2949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89" name="Object 4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1993046"/>
                </p:ext>
              </p:extLst>
            </p:nvPr>
          </p:nvGraphicFramePr>
          <p:xfrm>
            <a:off x="7694453" y="1052907"/>
            <a:ext cx="810305" cy="366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88" name="Equation" r:id="rId20" imgW="533169" imgH="241195" progId="Equation.DSMT4">
                    <p:embed/>
                  </p:oleObj>
                </mc:Choice>
                <mc:Fallback>
                  <p:oleObj name="Equation" r:id="rId20" imgW="533169" imgH="241195" progId="Equation.DSMT4">
                    <p:embed/>
                    <p:pic>
                      <p:nvPicPr>
                        <p:cNvPr id="0" name="Picture 5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4453" y="1052907"/>
                          <a:ext cx="810305" cy="3665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90" name="Object 4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1018571"/>
                </p:ext>
              </p:extLst>
            </p:nvPr>
          </p:nvGraphicFramePr>
          <p:xfrm>
            <a:off x="8196785" y="1602637"/>
            <a:ext cx="295930" cy="3329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89" name="Equation" r:id="rId22" imgW="203112" imgH="228501" progId="Equation.DSMT4">
                    <p:embed/>
                  </p:oleObj>
                </mc:Choice>
                <mc:Fallback>
                  <p:oleObj name="Equation" r:id="rId22" imgW="203112" imgH="228501" progId="Equation.DSMT4">
                    <p:embed/>
                    <p:pic>
                      <p:nvPicPr>
                        <p:cNvPr id="0" name="Picture 5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6785" y="1602637"/>
                          <a:ext cx="295930" cy="3329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4" name="Group 52"/>
            <p:cNvGrpSpPr>
              <a:grpSpLocks/>
            </p:cNvGrpSpPr>
            <p:nvPr/>
          </p:nvGrpSpPr>
          <p:grpSpPr bwMode="auto">
            <a:xfrm flipH="1">
              <a:off x="6520145" y="3048107"/>
              <a:ext cx="88900" cy="101600"/>
              <a:chOff x="4056" y="1176"/>
              <a:chExt cx="56" cy="64"/>
            </a:xfrm>
          </p:grpSpPr>
          <p:sp>
            <p:nvSpPr>
              <p:cNvPr id="75" name="Line 53"/>
              <p:cNvSpPr>
                <a:spLocks noChangeShapeType="1"/>
              </p:cNvSpPr>
              <p:nvPr/>
            </p:nvSpPr>
            <p:spPr bwMode="auto">
              <a:xfrm flipH="1"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54"/>
              <p:cNvSpPr>
                <a:spLocks noChangeShapeType="1"/>
              </p:cNvSpPr>
              <p:nvPr/>
            </p:nvSpPr>
            <p:spPr bwMode="auto">
              <a:xfrm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" name="Group 55"/>
            <p:cNvGrpSpPr>
              <a:grpSpLocks/>
            </p:cNvGrpSpPr>
            <p:nvPr/>
          </p:nvGrpSpPr>
          <p:grpSpPr bwMode="auto">
            <a:xfrm flipH="1">
              <a:off x="6712462" y="3393838"/>
              <a:ext cx="88900" cy="101600"/>
              <a:chOff x="4056" y="1176"/>
              <a:chExt cx="56" cy="64"/>
            </a:xfrm>
          </p:grpSpPr>
          <p:sp>
            <p:nvSpPr>
              <p:cNvPr id="78" name="Line 56"/>
              <p:cNvSpPr>
                <a:spLocks noChangeShapeType="1"/>
              </p:cNvSpPr>
              <p:nvPr/>
            </p:nvSpPr>
            <p:spPr bwMode="auto">
              <a:xfrm flipH="1"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57"/>
              <p:cNvSpPr>
                <a:spLocks noChangeShapeType="1"/>
              </p:cNvSpPr>
              <p:nvPr/>
            </p:nvSpPr>
            <p:spPr bwMode="auto">
              <a:xfrm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" name="Group 58"/>
            <p:cNvGrpSpPr>
              <a:grpSpLocks/>
            </p:cNvGrpSpPr>
            <p:nvPr/>
          </p:nvGrpSpPr>
          <p:grpSpPr bwMode="auto">
            <a:xfrm flipH="1">
              <a:off x="7556496" y="3056980"/>
              <a:ext cx="88900" cy="101600"/>
              <a:chOff x="4056" y="1176"/>
              <a:chExt cx="56" cy="64"/>
            </a:xfrm>
          </p:grpSpPr>
          <p:sp>
            <p:nvSpPr>
              <p:cNvPr id="81" name="Line 59"/>
              <p:cNvSpPr>
                <a:spLocks noChangeShapeType="1"/>
              </p:cNvSpPr>
              <p:nvPr/>
            </p:nvSpPr>
            <p:spPr bwMode="auto">
              <a:xfrm flipH="1"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60"/>
              <p:cNvSpPr>
                <a:spLocks noChangeShapeType="1"/>
              </p:cNvSpPr>
              <p:nvPr/>
            </p:nvSpPr>
            <p:spPr bwMode="auto">
              <a:xfrm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" name="Group 61"/>
            <p:cNvGrpSpPr>
              <a:grpSpLocks/>
            </p:cNvGrpSpPr>
            <p:nvPr/>
          </p:nvGrpSpPr>
          <p:grpSpPr bwMode="auto">
            <a:xfrm flipH="1">
              <a:off x="7065327" y="3148943"/>
              <a:ext cx="88900" cy="101600"/>
              <a:chOff x="4056" y="1176"/>
              <a:chExt cx="56" cy="64"/>
            </a:xfrm>
          </p:grpSpPr>
          <p:sp>
            <p:nvSpPr>
              <p:cNvPr id="84" name="Line 62"/>
              <p:cNvSpPr>
                <a:spLocks noChangeShapeType="1"/>
              </p:cNvSpPr>
              <p:nvPr/>
            </p:nvSpPr>
            <p:spPr bwMode="auto">
              <a:xfrm flipH="1"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63"/>
              <p:cNvSpPr>
                <a:spLocks noChangeShapeType="1"/>
              </p:cNvSpPr>
              <p:nvPr/>
            </p:nvSpPr>
            <p:spPr bwMode="auto">
              <a:xfrm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64"/>
            <p:cNvGrpSpPr>
              <a:grpSpLocks/>
            </p:cNvGrpSpPr>
            <p:nvPr/>
          </p:nvGrpSpPr>
          <p:grpSpPr bwMode="auto">
            <a:xfrm flipH="1">
              <a:off x="7377474" y="3402023"/>
              <a:ext cx="88900" cy="101600"/>
              <a:chOff x="4056" y="1176"/>
              <a:chExt cx="56" cy="64"/>
            </a:xfrm>
          </p:grpSpPr>
          <p:sp>
            <p:nvSpPr>
              <p:cNvPr id="88" name="Line 65"/>
              <p:cNvSpPr>
                <a:spLocks noChangeShapeType="1"/>
              </p:cNvSpPr>
              <p:nvPr/>
            </p:nvSpPr>
            <p:spPr bwMode="auto">
              <a:xfrm flipH="1"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66"/>
              <p:cNvSpPr>
                <a:spLocks noChangeShapeType="1"/>
              </p:cNvSpPr>
              <p:nvPr/>
            </p:nvSpPr>
            <p:spPr bwMode="auto">
              <a:xfrm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54236" y="3260992"/>
            <a:ext cx="8484350" cy="3370585"/>
            <a:chOff x="154236" y="3260992"/>
            <a:chExt cx="8484350" cy="3370585"/>
          </a:xfrm>
        </p:grpSpPr>
        <p:graphicFrame>
          <p:nvGraphicFramePr>
            <p:cNvPr id="6200" name="Object 10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5276603"/>
                </p:ext>
              </p:extLst>
            </p:nvPr>
          </p:nvGraphicFramePr>
          <p:xfrm>
            <a:off x="5091889" y="5241428"/>
            <a:ext cx="1625600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90" name="Equation" r:id="rId24" imgW="1054100" imgH="241300" progId="Equation.DSMT4">
                    <p:embed/>
                  </p:oleObj>
                </mc:Choice>
                <mc:Fallback>
                  <p:oleObj name="Equation" r:id="rId24" imgW="1054100" imgH="241300" progId="Equation.DSMT4">
                    <p:embed/>
                    <p:pic>
                      <p:nvPicPr>
                        <p:cNvPr id="0" name="Picture 5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1889" y="5241428"/>
                          <a:ext cx="1625600" cy="373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6" name="Object 10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7646958"/>
                </p:ext>
              </p:extLst>
            </p:nvPr>
          </p:nvGraphicFramePr>
          <p:xfrm>
            <a:off x="479930" y="3712165"/>
            <a:ext cx="7680325" cy="291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91" name="Equation" r:id="rId26" imgW="5155920" imgH="2031840" progId="Equation.DSMT4">
                    <p:embed/>
                  </p:oleObj>
                </mc:Choice>
                <mc:Fallback>
                  <p:oleObj name="Equation" r:id="rId26" imgW="5155920" imgH="2031840" progId="Equation.DSMT4">
                    <p:embed/>
                    <p:pic>
                      <p:nvPicPr>
                        <p:cNvPr id="0" name="Picture 5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930" y="3712165"/>
                          <a:ext cx="7680325" cy="2919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0" name="Straight Connector 59"/>
            <p:cNvCxnSpPr/>
            <p:nvPr/>
          </p:nvCxnSpPr>
          <p:spPr>
            <a:xfrm>
              <a:off x="1097649" y="4871990"/>
              <a:ext cx="1655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02878" y="5579346"/>
              <a:ext cx="1655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788068" y="6267588"/>
              <a:ext cx="1655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274750" y="6267716"/>
              <a:ext cx="1655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892915" y="4896060"/>
              <a:ext cx="17456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(From the residue theorem or the Cauchy integral theorem.)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631851" y="3462705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3333FF"/>
                  </a:solidFill>
                </a:rPr>
                <a:t>CPV</a:t>
              </a:r>
              <a:endParaRPr lang="en-US" sz="1200" dirty="0">
                <a:solidFill>
                  <a:srgbClr val="3333FF"/>
                </a:solidFill>
              </a:endParaRPr>
            </a:p>
          </p:txBody>
        </p:sp>
        <p:graphicFrame>
          <p:nvGraphicFramePr>
            <p:cNvPr id="6201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4549679"/>
                </p:ext>
              </p:extLst>
            </p:nvPr>
          </p:nvGraphicFramePr>
          <p:xfrm>
            <a:off x="5050290" y="3477220"/>
            <a:ext cx="64262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92" name="Equation" r:id="rId28" imgW="583947" imgH="253890" progId="Equation.DSMT4">
                    <p:embed/>
                  </p:oleObj>
                </mc:Choice>
                <mc:Fallback>
                  <p:oleObj name="Equation" r:id="rId28" imgW="583947" imgH="253890" progId="Equation.DSMT4">
                    <p:embed/>
                    <p:pic>
                      <p:nvPicPr>
                        <p:cNvPr id="0" name="Picture 5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0290" y="3477220"/>
                          <a:ext cx="64262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154236" y="3260992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333FF"/>
                  </a:solidFill>
                </a:rPr>
                <a:t>Consider: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5607586" y="4428781"/>
              <a:ext cx="429657" cy="7932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7733211" y="4302035"/>
              <a:ext cx="0" cy="51380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3546805" y="1531898"/>
            <a:ext cx="49440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dirty="0">
                <a:solidFill>
                  <a:srgbClr val="3333FF"/>
                </a:solidFill>
              </a:rPr>
              <a:t>Singularities like 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2000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solidFill>
                  <a:srgbClr val="3333FF"/>
                </a:solidFill>
              </a:rPr>
              <a:t> are </a:t>
            </a:r>
            <a:r>
              <a:rPr lang="en-US" sz="2000" u="sng" dirty="0">
                <a:solidFill>
                  <a:srgbClr val="3333FF"/>
                </a:solidFill>
              </a:rPr>
              <a:t>non-integrable</a:t>
            </a:r>
            <a:r>
              <a:rPr lang="en-US" sz="2000" dirty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3455C-2BE6-4497-9FC1-B81E8B4D2E3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101600"/>
            <a:ext cx="7929563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Review of Singular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Integrals (cont.)</a:t>
            </a:r>
          </a:p>
        </p:txBody>
      </p:sp>
      <p:grpSp>
        <p:nvGrpSpPr>
          <p:cNvPr id="4" name="Group 29"/>
          <p:cNvGrpSpPr/>
          <p:nvPr/>
        </p:nvGrpSpPr>
        <p:grpSpPr>
          <a:xfrm>
            <a:off x="451303" y="1516082"/>
            <a:ext cx="4494213" cy="2867946"/>
            <a:chOff x="473075" y="1156854"/>
            <a:chExt cx="4494213" cy="2867946"/>
          </a:xfrm>
        </p:grpSpPr>
        <p:sp>
          <p:nvSpPr>
            <p:cNvPr id="5128" name="Line 6"/>
            <p:cNvSpPr>
              <a:spLocks noChangeShapeType="1"/>
            </p:cNvSpPr>
            <p:nvPr/>
          </p:nvSpPr>
          <p:spPr bwMode="auto">
            <a:xfrm flipV="1">
              <a:off x="2454275" y="1156854"/>
              <a:ext cx="0" cy="16572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graphicFrame>
          <p:nvGraphicFramePr>
            <p:cNvPr id="5123" name="Object 7"/>
            <p:cNvGraphicFramePr>
              <a:graphicFrameLocks noChangeAspect="1"/>
            </p:cNvGraphicFramePr>
            <p:nvPr/>
          </p:nvGraphicFramePr>
          <p:xfrm>
            <a:off x="4768850" y="2671763"/>
            <a:ext cx="198438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0" name="Equation" r:id="rId3" imgW="126835" imgH="139518" progId="Equation.DSMT4">
                    <p:embed/>
                  </p:oleObj>
                </mc:Choice>
                <mc:Fallback>
                  <p:oleObj name="Equation" r:id="rId3" imgW="126835" imgH="139518" progId="Equation.DSMT4">
                    <p:embed/>
                    <p:pic>
                      <p:nvPicPr>
                        <p:cNvPr id="0" name="Picture 2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8850" y="2671763"/>
                          <a:ext cx="198438" cy="219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8"/>
            <p:cNvGraphicFramePr>
              <a:graphicFrameLocks noChangeAspect="1"/>
            </p:cNvGraphicFramePr>
            <p:nvPr/>
          </p:nvGraphicFramePr>
          <p:xfrm>
            <a:off x="2957739" y="1604736"/>
            <a:ext cx="239713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1" name="Equation" r:id="rId5" imgW="152334" imgH="393529" progId="Equation.DSMT4">
                    <p:embed/>
                  </p:oleObj>
                </mc:Choice>
                <mc:Fallback>
                  <p:oleObj name="Equation" r:id="rId5" imgW="152334" imgH="393529" progId="Equation.DSMT4">
                    <p:embed/>
                    <p:pic>
                      <p:nvPicPr>
                        <p:cNvPr id="0" name="Picture 2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7739" y="1604736"/>
                          <a:ext cx="239713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2482850" y="1547813"/>
              <a:ext cx="1898650" cy="1185863"/>
            </a:xfrm>
            <a:custGeom>
              <a:avLst/>
              <a:gdLst>
                <a:gd name="T0" fmla="*/ 0 w 1291"/>
                <a:gd name="T1" fmla="*/ 0 h 798"/>
                <a:gd name="T2" fmla="*/ 18 w 1291"/>
                <a:gd name="T3" fmla="*/ 172 h 798"/>
                <a:gd name="T4" fmla="*/ 100 w 1291"/>
                <a:gd name="T5" fmla="*/ 328 h 798"/>
                <a:gd name="T6" fmla="*/ 308 w 1291"/>
                <a:gd name="T7" fmla="*/ 416 h 798"/>
                <a:gd name="T8" fmla="*/ 648 w 1291"/>
                <a:gd name="T9" fmla="*/ 440 h 7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1"/>
                <a:gd name="T16" fmla="*/ 0 h 798"/>
                <a:gd name="T17" fmla="*/ 1291 w 1291"/>
                <a:gd name="T18" fmla="*/ 798 h 7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1" h="798">
                  <a:moveTo>
                    <a:pt x="0" y="0"/>
                  </a:moveTo>
                  <a:cubicBezTo>
                    <a:pt x="3" y="52"/>
                    <a:pt x="4" y="212"/>
                    <a:pt x="37" y="311"/>
                  </a:cubicBezTo>
                  <a:cubicBezTo>
                    <a:pt x="70" y="410"/>
                    <a:pt x="105" y="519"/>
                    <a:pt x="201" y="592"/>
                  </a:cubicBezTo>
                  <a:cubicBezTo>
                    <a:pt x="297" y="665"/>
                    <a:pt x="432" y="718"/>
                    <a:pt x="614" y="752"/>
                  </a:cubicBezTo>
                  <a:cubicBezTo>
                    <a:pt x="796" y="786"/>
                    <a:pt x="1150" y="788"/>
                    <a:pt x="1291" y="798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 flipH="1" flipV="1">
              <a:off x="509588" y="2838937"/>
              <a:ext cx="1897063" cy="1185863"/>
            </a:xfrm>
            <a:custGeom>
              <a:avLst/>
              <a:gdLst>
                <a:gd name="T0" fmla="*/ 0 w 1291"/>
                <a:gd name="T1" fmla="*/ 0 h 798"/>
                <a:gd name="T2" fmla="*/ 18 w 1291"/>
                <a:gd name="T3" fmla="*/ 172 h 798"/>
                <a:gd name="T4" fmla="*/ 100 w 1291"/>
                <a:gd name="T5" fmla="*/ 328 h 798"/>
                <a:gd name="T6" fmla="*/ 305 w 1291"/>
                <a:gd name="T7" fmla="*/ 416 h 798"/>
                <a:gd name="T8" fmla="*/ 645 w 1291"/>
                <a:gd name="T9" fmla="*/ 440 h 7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1"/>
                <a:gd name="T16" fmla="*/ 0 h 798"/>
                <a:gd name="T17" fmla="*/ 1291 w 1291"/>
                <a:gd name="T18" fmla="*/ 798 h 7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1" h="798">
                  <a:moveTo>
                    <a:pt x="0" y="0"/>
                  </a:moveTo>
                  <a:cubicBezTo>
                    <a:pt x="3" y="52"/>
                    <a:pt x="4" y="212"/>
                    <a:pt x="37" y="311"/>
                  </a:cubicBezTo>
                  <a:cubicBezTo>
                    <a:pt x="70" y="410"/>
                    <a:pt x="105" y="519"/>
                    <a:pt x="201" y="592"/>
                  </a:cubicBezTo>
                  <a:cubicBezTo>
                    <a:pt x="297" y="665"/>
                    <a:pt x="432" y="718"/>
                    <a:pt x="614" y="752"/>
                  </a:cubicBezTo>
                  <a:cubicBezTo>
                    <a:pt x="796" y="786"/>
                    <a:pt x="1150" y="788"/>
                    <a:pt x="1291" y="798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473075" y="2790825"/>
              <a:ext cx="41465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graphicFrame>
          <p:nvGraphicFramePr>
            <p:cNvPr id="2" name="Object 7"/>
            <p:cNvGraphicFramePr>
              <a:graphicFrameLocks noChangeAspect="1"/>
            </p:cNvGraphicFramePr>
            <p:nvPr/>
          </p:nvGraphicFramePr>
          <p:xfrm>
            <a:off x="3580043" y="2857500"/>
            <a:ext cx="158750" cy="25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2" name="Equation" r:id="rId7" imgW="101468" imgH="164885" progId="Equation.DSMT4">
                    <p:embed/>
                  </p:oleObj>
                </mc:Choice>
                <mc:Fallback>
                  <p:oleObj name="Equation" r:id="rId7" imgW="101468" imgH="164885" progId="Equation.DSMT4">
                    <p:embed/>
                    <p:pic>
                      <p:nvPicPr>
                        <p:cNvPr id="0" name="Picture 2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0043" y="2857500"/>
                          <a:ext cx="158750" cy="258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Connector 16"/>
            <p:cNvCxnSpPr/>
            <p:nvPr/>
          </p:nvCxnSpPr>
          <p:spPr>
            <a:xfrm>
              <a:off x="3494328" y="2677886"/>
              <a:ext cx="0" cy="2394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Object 98"/>
            <p:cNvGraphicFramePr>
              <a:graphicFrameLocks noChangeAspect="1"/>
            </p:cNvGraphicFramePr>
            <p:nvPr/>
          </p:nvGraphicFramePr>
          <p:xfrm>
            <a:off x="2559950" y="2931207"/>
            <a:ext cx="193675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"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0" name="Picture 2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9950" y="2931207"/>
                          <a:ext cx="193675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Connector 18"/>
            <p:cNvCxnSpPr/>
            <p:nvPr/>
          </p:nvCxnSpPr>
          <p:spPr>
            <a:xfrm>
              <a:off x="2558143" y="2688772"/>
              <a:ext cx="0" cy="2394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696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253142"/>
              </p:ext>
            </p:extLst>
          </p:nvPr>
        </p:nvGraphicFramePr>
        <p:xfrm>
          <a:off x="2079625" y="5048250"/>
          <a:ext cx="47847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11" imgW="2565360" imgH="393480" progId="Equation.DSMT4">
                  <p:embed/>
                </p:oleObj>
              </mc:Choice>
              <mc:Fallback>
                <p:oleObj name="Equation" r:id="rId11" imgW="2565360" imgH="39348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5048250"/>
                        <a:ext cx="47847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1027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Rectangle 1028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4" name="Rectangle 1029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5" name="Rectangle 1030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6" name="Rectangle 1031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7" name="Rectangle 1032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8" name="Rectangle 10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9" name="Rectangle 10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2" name="Rectangle 10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5" name="Rectangle 10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5" name="Rectangle 10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4" name="Group 63"/>
          <p:cNvGrpSpPr/>
          <p:nvPr/>
        </p:nvGrpSpPr>
        <p:grpSpPr>
          <a:xfrm>
            <a:off x="1306323" y="950784"/>
            <a:ext cx="6728912" cy="889032"/>
            <a:chOff x="1726432" y="3804254"/>
            <a:chExt cx="5424209" cy="746287"/>
          </a:xfrm>
        </p:grpSpPr>
        <p:graphicFrame>
          <p:nvGraphicFramePr>
            <p:cNvPr id="6146" name="Object 10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9173093"/>
                </p:ext>
              </p:extLst>
            </p:nvPr>
          </p:nvGraphicFramePr>
          <p:xfrm>
            <a:off x="1726432" y="3804254"/>
            <a:ext cx="5424209" cy="746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4" name="Equation" r:id="rId4" imgW="3517900" imgH="482600" progId="Equation.DSMT4">
                    <p:embed/>
                  </p:oleObj>
                </mc:Choice>
                <mc:Fallback>
                  <p:oleObj name="Equation" r:id="rId4" imgW="3517900" imgH="482600" progId="Equation.DSMT4">
                    <p:embed/>
                    <p:pic>
                      <p:nvPicPr>
                        <p:cNvPr id="0" name="Picture 1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6432" y="3804254"/>
                          <a:ext cx="5424209" cy="746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1" name="Straight Connector 60"/>
            <p:cNvCxnSpPr/>
            <p:nvPr/>
          </p:nvCxnSpPr>
          <p:spPr>
            <a:xfrm>
              <a:off x="4479460" y="4176596"/>
              <a:ext cx="1714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013720" y="4172508"/>
              <a:ext cx="1714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2276103" y="2273134"/>
            <a:ext cx="4314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Equate the real and imaginary parts: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871788" y="2944813"/>
            <a:ext cx="3021012" cy="1882775"/>
            <a:chOff x="2858056" y="2161041"/>
            <a:chExt cx="3021012" cy="1882775"/>
          </a:xfrm>
        </p:grpSpPr>
        <p:graphicFrame>
          <p:nvGraphicFramePr>
            <p:cNvPr id="66" name="Object 7"/>
            <p:cNvGraphicFramePr>
              <a:graphicFrameLocks noChangeAspect="1"/>
            </p:cNvGraphicFramePr>
            <p:nvPr/>
          </p:nvGraphicFramePr>
          <p:xfrm>
            <a:off x="2858056" y="2161041"/>
            <a:ext cx="3021012" cy="188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5" name="Equation" r:id="rId6" imgW="1549400" imgH="965200" progId="Equation.DSMT4">
                    <p:embed/>
                  </p:oleObj>
                </mc:Choice>
                <mc:Fallback>
                  <p:oleObj name="Equation" r:id="rId6" imgW="1549400" imgH="965200" progId="Equation.DSMT4">
                    <p:embed/>
                    <p:pic>
                      <p:nvPicPr>
                        <p:cNvPr id="0" name="Picture 1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8056" y="2161041"/>
                          <a:ext cx="3021012" cy="1882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7" name="Straight Connector 66"/>
            <p:cNvCxnSpPr/>
            <p:nvPr/>
          </p:nvCxnSpPr>
          <p:spPr>
            <a:xfrm>
              <a:off x="4440776" y="2629758"/>
              <a:ext cx="2190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443475" y="3569525"/>
              <a:ext cx="2190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1638795" y="562494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Next, relabel:</a:t>
            </a:r>
          </a:p>
        </p:txBody>
      </p:sp>
      <p:graphicFrame>
        <p:nvGraphicFramePr>
          <p:cNvPr id="1638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917756"/>
              </p:ext>
            </p:extLst>
          </p:nvPr>
        </p:nvGraphicFramePr>
        <p:xfrm>
          <a:off x="3360738" y="5661564"/>
          <a:ext cx="1528762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6" name="Equation" r:id="rId8" imgW="990600" imgH="228600" progId="Equation.DSMT4">
                  <p:embed/>
                </p:oleObj>
              </mc:Choice>
              <mc:Fallback>
                <p:oleObj name="Equation" r:id="rId8" imgW="990600" imgH="228600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5661564"/>
                        <a:ext cx="1528762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026"/>
          <p:cNvSpPr txBox="1">
            <a:spLocks noChangeArrowheads="1"/>
          </p:cNvSpPr>
          <p:nvPr/>
        </p:nvSpPr>
        <p:spPr bwMode="auto">
          <a:xfrm>
            <a:off x="1879600" y="152404"/>
            <a:ext cx="5476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Hilbert Transforms (cont.)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1027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Rectangle 1028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4" name="Rectangle 1029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5" name="Rectangle 1030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6" name="Rectangle 1031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7" name="Rectangle 1032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8" name="Rectangle 10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9" name="Rectangle 10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0" name="Rectangle 1035"/>
          <p:cNvSpPr>
            <a:spLocks noChangeArrowheads="1"/>
          </p:cNvSpPr>
          <p:nvPr/>
        </p:nvSpPr>
        <p:spPr bwMode="auto">
          <a:xfrm>
            <a:off x="0" y="2128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1" name="Rectangle 1036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2" name="Rectangle 10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3" name="Rectangle 1038"/>
          <p:cNvSpPr>
            <a:spLocks noChangeArrowheads="1"/>
          </p:cNvSpPr>
          <p:nvPr/>
        </p:nvSpPr>
        <p:spPr bwMode="auto">
          <a:xfrm>
            <a:off x="0" y="2195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4" name="Rectangle 1039"/>
          <p:cNvSpPr>
            <a:spLocks noChangeArrowheads="1"/>
          </p:cNvSpPr>
          <p:nvPr/>
        </p:nvSpPr>
        <p:spPr bwMode="auto">
          <a:xfrm>
            <a:off x="0" y="2195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5" name="Rectangle 10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6" name="Rectangle 104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7" name="Rectangle 1042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8" name="Rectangle 1043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9" name="Rectangle 1044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0" name="Rectangle 1045"/>
          <p:cNvSpPr>
            <a:spLocks noChangeArrowheads="1"/>
          </p:cNvSpPr>
          <p:nvPr/>
        </p:nvSpPr>
        <p:spPr bwMode="auto">
          <a:xfrm>
            <a:off x="0" y="2938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1" name="Rectangle 1046"/>
          <p:cNvSpPr>
            <a:spLocks noChangeArrowheads="1"/>
          </p:cNvSpPr>
          <p:nvPr/>
        </p:nvSpPr>
        <p:spPr bwMode="auto">
          <a:xfrm>
            <a:off x="0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3" name="Rectangle 1048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4" name="Rectangle 1049"/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5" name="Rectangle 10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6" name="Rectangle 1051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7" name="Rectangle 105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8" name="Rectangle 105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9" name="Rectangle 1054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0" name="Rectangle 105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1" name="Rectangle 1056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1057"/>
          <p:cNvGraphicFramePr>
            <a:graphicFrameLocks noChangeAspect="1"/>
          </p:cNvGraphicFramePr>
          <p:nvPr/>
        </p:nvGraphicFramePr>
        <p:xfrm>
          <a:off x="1549400" y="4381170"/>
          <a:ext cx="563721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Equation" r:id="rId4" imgW="3454400" imgH="203200" progId="Equation.DSMT4">
                  <p:embed/>
                </p:oleObj>
              </mc:Choice>
              <mc:Fallback>
                <p:oleObj name="Equation" r:id="rId4" imgW="3454400" imgH="203200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4381170"/>
                        <a:ext cx="5637213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2" name="Rectangle 1058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3" name="Rectangle 1059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4" name="Rectangle 1060"/>
          <p:cNvSpPr>
            <a:spLocks noChangeArrowheads="1"/>
          </p:cNvSpPr>
          <p:nvPr/>
        </p:nvSpPr>
        <p:spPr bwMode="auto">
          <a:xfrm>
            <a:off x="0" y="2922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187" name="Picture 1081" descr="Hilbe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2742" y="1372508"/>
            <a:ext cx="1627187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885825" y="1323975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Hence, we have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685287" y="1995921"/>
            <a:ext cx="2946400" cy="1882775"/>
            <a:chOff x="2897188" y="2162175"/>
            <a:chExt cx="2946400" cy="1882775"/>
          </a:xfrm>
        </p:grpSpPr>
        <p:graphicFrame>
          <p:nvGraphicFramePr>
            <p:cNvPr id="60423" name="Object 7"/>
            <p:cNvGraphicFramePr>
              <a:graphicFrameLocks noChangeAspect="1"/>
            </p:cNvGraphicFramePr>
            <p:nvPr/>
          </p:nvGraphicFramePr>
          <p:xfrm>
            <a:off x="2897188" y="2162175"/>
            <a:ext cx="2946400" cy="188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9" name="Equation" r:id="rId7" imgW="1511300" imgH="965200" progId="Equation.DSMT4">
                    <p:embed/>
                  </p:oleObj>
                </mc:Choice>
                <mc:Fallback>
                  <p:oleObj name="Equation" r:id="rId7" imgW="1511300" imgH="965200" progId="Equation.DSMT4">
                    <p:embed/>
                    <p:pic>
                      <p:nvPicPr>
                        <p:cNvPr id="0" name="Picture 1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7188" y="2162175"/>
                          <a:ext cx="2946400" cy="1882775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9" name="Straight Connector 58"/>
            <p:cNvCxnSpPr/>
            <p:nvPr/>
          </p:nvCxnSpPr>
          <p:spPr>
            <a:xfrm>
              <a:off x="4361083" y="2640775"/>
              <a:ext cx="2190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395975" y="3569525"/>
              <a:ext cx="2190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1063"/>
          <p:cNvSpPr txBox="1">
            <a:spLocks noChangeArrowheads="1"/>
          </p:cNvSpPr>
          <p:nvPr/>
        </p:nvSpPr>
        <p:spPr bwMode="auto">
          <a:xfrm>
            <a:off x="6928753" y="3401785"/>
            <a:ext cx="15512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3333FF"/>
                </a:solidFill>
              </a:rPr>
              <a:t>David Hilbert</a:t>
            </a:r>
          </a:p>
        </p:txBody>
      </p:sp>
      <p:graphicFrame>
        <p:nvGraphicFramePr>
          <p:cNvPr id="60424" name="Object 8"/>
          <p:cNvGraphicFramePr>
            <a:graphicFrameLocks noChangeAspect="1"/>
          </p:cNvGraphicFramePr>
          <p:nvPr/>
        </p:nvGraphicFramePr>
        <p:xfrm>
          <a:off x="2051937" y="5364410"/>
          <a:ext cx="518001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Equation" r:id="rId9" imgW="3606800" imgH="723900" progId="Equation.DSMT4">
                  <p:embed/>
                </p:oleObj>
              </mc:Choice>
              <mc:Fallback>
                <p:oleObj name="Equation" r:id="rId9" imgW="3606800" imgH="72390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937" y="5364410"/>
                        <a:ext cx="5180012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1026"/>
          <p:cNvSpPr txBox="1">
            <a:spLocks noChangeArrowheads="1"/>
          </p:cNvSpPr>
          <p:nvPr/>
        </p:nvSpPr>
        <p:spPr bwMode="auto">
          <a:xfrm>
            <a:off x="1879600" y="163290"/>
            <a:ext cx="5476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Hilbert Transforms (cont.)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1027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Rectangle 1028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4" name="Rectangle 1029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5" name="Rectangle 1030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6" name="Rectangle 1031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7" name="Rectangle 1032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8" name="Rectangle 10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9" name="Rectangle 10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0" name="Rectangle 1035"/>
          <p:cNvSpPr>
            <a:spLocks noChangeArrowheads="1"/>
          </p:cNvSpPr>
          <p:nvPr/>
        </p:nvSpPr>
        <p:spPr bwMode="auto">
          <a:xfrm>
            <a:off x="0" y="2128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1" name="Rectangle 1036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2" name="Rectangle 10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3" name="Rectangle 1038"/>
          <p:cNvSpPr>
            <a:spLocks noChangeArrowheads="1"/>
          </p:cNvSpPr>
          <p:nvPr/>
        </p:nvSpPr>
        <p:spPr bwMode="auto">
          <a:xfrm>
            <a:off x="0" y="2195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4" name="Rectangle 1039"/>
          <p:cNvSpPr>
            <a:spLocks noChangeArrowheads="1"/>
          </p:cNvSpPr>
          <p:nvPr/>
        </p:nvSpPr>
        <p:spPr bwMode="auto">
          <a:xfrm>
            <a:off x="0" y="2195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5" name="Rectangle 10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6" name="Rectangle 104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7" name="Rectangle 1042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8" name="Rectangle 1043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9" name="Rectangle 1044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0" name="Rectangle 1045"/>
          <p:cNvSpPr>
            <a:spLocks noChangeArrowheads="1"/>
          </p:cNvSpPr>
          <p:nvPr/>
        </p:nvSpPr>
        <p:spPr bwMode="auto">
          <a:xfrm>
            <a:off x="0" y="2938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1" name="Rectangle 1046"/>
          <p:cNvSpPr>
            <a:spLocks noChangeArrowheads="1"/>
          </p:cNvSpPr>
          <p:nvPr/>
        </p:nvSpPr>
        <p:spPr bwMode="auto">
          <a:xfrm>
            <a:off x="0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3" name="Rectangle 1048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4" name="Rectangle 1049"/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5" name="Rectangle 10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6" name="Rectangle 1051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7" name="Rectangle 105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8" name="Rectangle 105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9" name="Rectangle 1054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0" name="Rectangle 105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1" name="Rectangle 1056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2" name="Rectangle 1058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3" name="Rectangle 1059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4" name="Rectangle 1060"/>
          <p:cNvSpPr>
            <a:spLocks noChangeArrowheads="1"/>
          </p:cNvSpPr>
          <p:nvPr/>
        </p:nvSpPr>
        <p:spPr bwMode="auto">
          <a:xfrm>
            <a:off x="0" y="2922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55171" y="1062719"/>
            <a:ext cx="796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We can also repeat the derivation assuming that the function is analytic in the </a:t>
            </a:r>
            <a:r>
              <a:rPr lang="en-US" sz="2000" u="sng" dirty="0">
                <a:solidFill>
                  <a:srgbClr val="3333FF"/>
                </a:solidFill>
              </a:rPr>
              <a:t>lower</a:t>
            </a:r>
            <a:r>
              <a:rPr lang="en-US" sz="2000" dirty="0">
                <a:solidFill>
                  <a:srgbClr val="3333FF"/>
                </a:solidFill>
              </a:rPr>
              <a:t> half plane.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129393" y="2365603"/>
            <a:ext cx="2922588" cy="1882775"/>
            <a:chOff x="2740479" y="2180545"/>
            <a:chExt cx="2922588" cy="1882775"/>
          </a:xfrm>
        </p:grpSpPr>
        <p:graphicFrame>
          <p:nvGraphicFramePr>
            <p:cNvPr id="60423" name="Object 7"/>
            <p:cNvGraphicFramePr>
              <a:graphicFrameLocks noChangeAspect="1"/>
            </p:cNvGraphicFramePr>
            <p:nvPr/>
          </p:nvGraphicFramePr>
          <p:xfrm>
            <a:off x="2740479" y="2180545"/>
            <a:ext cx="2922588" cy="188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2" name="Equation" r:id="rId4" imgW="1498600" imgH="965200" progId="Equation.DSMT4">
                    <p:embed/>
                  </p:oleObj>
                </mc:Choice>
                <mc:Fallback>
                  <p:oleObj name="Equation" r:id="rId4" imgW="1498600" imgH="965200" progId="Equation.DSMT4">
                    <p:embed/>
                    <p:pic>
                      <p:nvPicPr>
                        <p:cNvPr id="0" name="Picture 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0479" y="2180545"/>
                          <a:ext cx="2922588" cy="1882775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9" name="Straight Connector 58"/>
            <p:cNvCxnSpPr/>
            <p:nvPr/>
          </p:nvCxnSpPr>
          <p:spPr>
            <a:xfrm>
              <a:off x="4203742" y="2650869"/>
              <a:ext cx="2190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129643" y="3597037"/>
              <a:ext cx="2190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0424" name="Object 8"/>
          <p:cNvGraphicFramePr>
            <a:graphicFrameLocks noChangeAspect="1"/>
          </p:cNvGraphicFramePr>
          <p:nvPr/>
        </p:nvGraphicFramePr>
        <p:xfrm>
          <a:off x="1311730" y="5378980"/>
          <a:ext cx="5350328" cy="1089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3" name="Equation" r:id="rId6" imgW="3568700" imgH="723900" progId="Equation.DSMT4">
                  <p:embed/>
                </p:oleObj>
              </mc:Choice>
              <mc:Fallback>
                <p:oleObj name="Equation" r:id="rId6" imgW="3568700" imgH="723900" progId="Equation.DSMT4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730" y="5378980"/>
                        <a:ext cx="5350328" cy="10893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1026"/>
          <p:cNvSpPr txBox="1">
            <a:spLocks noChangeArrowheads="1"/>
          </p:cNvSpPr>
          <p:nvPr/>
        </p:nvSpPr>
        <p:spPr bwMode="auto">
          <a:xfrm>
            <a:off x="1879600" y="163290"/>
            <a:ext cx="5476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Hilbert Transforms (cont.)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56151" y="1891680"/>
            <a:ext cx="3444875" cy="3052763"/>
            <a:chOff x="5256151" y="1891680"/>
            <a:chExt cx="3444875" cy="3052763"/>
          </a:xfrm>
        </p:grpSpPr>
        <p:sp>
          <p:nvSpPr>
            <p:cNvPr id="47" name="Text Box 38"/>
            <p:cNvSpPr txBox="1">
              <a:spLocks noChangeArrowheads="1"/>
            </p:cNvSpPr>
            <p:nvPr/>
          </p:nvSpPr>
          <p:spPr bwMode="auto">
            <a:xfrm>
              <a:off x="8224776" y="3560205"/>
              <a:ext cx="476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</a:rPr>
                <a:t>Re</a:t>
              </a:r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 flipH="1" flipV="1">
              <a:off x="6191189" y="3607768"/>
              <a:ext cx="95250" cy="163513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>
              <a:off x="5256151" y="3776043"/>
              <a:ext cx="2924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1"/>
            <p:cNvSpPr>
              <a:spLocks noChangeShapeType="1"/>
            </p:cNvSpPr>
            <p:nvPr/>
          </p:nvSpPr>
          <p:spPr bwMode="auto">
            <a:xfrm flipV="1">
              <a:off x="6742051" y="2288555"/>
              <a:ext cx="0" cy="1609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Arc 42"/>
            <p:cNvSpPr>
              <a:spLocks/>
            </p:cNvSpPr>
            <p:nvPr/>
          </p:nvSpPr>
          <p:spPr bwMode="auto">
            <a:xfrm flipV="1">
              <a:off x="5575239" y="3769693"/>
              <a:ext cx="2327275" cy="1174750"/>
            </a:xfrm>
            <a:custGeom>
              <a:avLst/>
              <a:gdLst>
                <a:gd name="T0" fmla="*/ 0 w 43200"/>
                <a:gd name="T1" fmla="*/ 0 h 21677"/>
                <a:gd name="T2" fmla="*/ 0 w 43200"/>
                <a:gd name="T3" fmla="*/ 0 h 21677"/>
                <a:gd name="T4" fmla="*/ 0 w 43200"/>
                <a:gd name="T5" fmla="*/ 0 h 2167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77"/>
                <a:gd name="T11" fmla="*/ 43200 w 43200"/>
                <a:gd name="T12" fmla="*/ 21677 h 216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77" fill="none" extrusionOk="0">
                  <a:moveTo>
                    <a:pt x="0" y="21676"/>
                  </a:moveTo>
                  <a:cubicBezTo>
                    <a:pt x="0" y="21651"/>
                    <a:pt x="0" y="2162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2" y="-1"/>
                    <a:pt x="43176" y="9645"/>
                    <a:pt x="43199" y="21558"/>
                  </a:cubicBezTo>
                </a:path>
                <a:path w="43200" h="21677" stroke="0" extrusionOk="0">
                  <a:moveTo>
                    <a:pt x="0" y="21676"/>
                  </a:moveTo>
                  <a:cubicBezTo>
                    <a:pt x="0" y="21651"/>
                    <a:pt x="0" y="2162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2" y="-1"/>
                    <a:pt x="43176" y="9645"/>
                    <a:pt x="43199" y="2155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2162197"/>
                </p:ext>
              </p:extLst>
            </p:nvPr>
          </p:nvGraphicFramePr>
          <p:xfrm>
            <a:off x="7727889" y="3436318"/>
            <a:ext cx="27940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4" name="Equation" r:id="rId8" imgW="152268" imgH="164957" progId="Equation.DSMT4">
                    <p:embed/>
                  </p:oleObj>
                </mc:Choice>
                <mc:Fallback>
                  <p:oleObj name="Equation" r:id="rId8" imgW="152268" imgH="164957" progId="Equation.DSMT4">
                    <p:embed/>
                    <p:pic>
                      <p:nvPicPr>
                        <p:cNvPr id="0" name="Picture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27889" y="3436318"/>
                          <a:ext cx="279400" cy="301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2268021"/>
                </p:ext>
              </p:extLst>
            </p:nvPr>
          </p:nvGraphicFramePr>
          <p:xfrm>
            <a:off x="5256151" y="3449018"/>
            <a:ext cx="441325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5" name="Equation" r:id="rId10" imgW="241091" imgH="164957" progId="Equation.DSMT4">
                    <p:embed/>
                  </p:oleObj>
                </mc:Choice>
                <mc:Fallback>
                  <p:oleObj name="Equation" r:id="rId10" imgW="241091" imgH="164957" progId="Equation.DSMT4">
                    <p:embed/>
                    <p:pic>
                      <p:nvPicPr>
                        <p:cNvPr id="0" name="Picture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6151" y="3449018"/>
                          <a:ext cx="441325" cy="301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Text Box 45"/>
            <p:cNvSpPr txBox="1">
              <a:spLocks noChangeArrowheads="1"/>
            </p:cNvSpPr>
            <p:nvPr/>
          </p:nvSpPr>
          <p:spPr bwMode="auto">
            <a:xfrm>
              <a:off x="6516626" y="1891680"/>
              <a:ext cx="438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Times New Roman" pitchFamily="18" charset="0"/>
                </a:rPr>
                <a:t>Im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56" name="Arc 47"/>
            <p:cNvSpPr>
              <a:spLocks/>
            </p:cNvSpPr>
            <p:nvPr/>
          </p:nvSpPr>
          <p:spPr bwMode="auto">
            <a:xfrm flipV="1">
              <a:off x="6111814" y="3579193"/>
              <a:ext cx="338138" cy="201613"/>
            </a:xfrm>
            <a:custGeom>
              <a:avLst/>
              <a:gdLst>
                <a:gd name="T0" fmla="*/ 0 w 43200"/>
                <a:gd name="T1" fmla="*/ 0 h 26628"/>
                <a:gd name="T2" fmla="*/ 0 w 43200"/>
                <a:gd name="T3" fmla="*/ 0 h 26628"/>
                <a:gd name="T4" fmla="*/ 0 w 43200"/>
                <a:gd name="T5" fmla="*/ 0 h 26628"/>
                <a:gd name="T6" fmla="*/ 0 60000 65536"/>
                <a:gd name="T7" fmla="*/ 0 60000 65536"/>
                <a:gd name="T8" fmla="*/ 0 60000 65536"/>
                <a:gd name="T9" fmla="*/ 0 w 43200"/>
                <a:gd name="T10" fmla="*/ 0 h 26628"/>
                <a:gd name="T11" fmla="*/ 43200 w 43200"/>
                <a:gd name="T12" fmla="*/ 26628 h 266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6628" fill="none" extrusionOk="0">
                  <a:moveTo>
                    <a:pt x="42606" y="0"/>
                  </a:moveTo>
                  <a:cubicBezTo>
                    <a:pt x="43000" y="1647"/>
                    <a:pt x="43200" y="3334"/>
                    <a:pt x="43200" y="5028"/>
                  </a:cubicBezTo>
                  <a:cubicBezTo>
                    <a:pt x="43200" y="16957"/>
                    <a:pt x="33529" y="26628"/>
                    <a:pt x="21600" y="26628"/>
                  </a:cubicBezTo>
                  <a:cubicBezTo>
                    <a:pt x="9670" y="26628"/>
                    <a:pt x="0" y="16957"/>
                    <a:pt x="0" y="5028"/>
                  </a:cubicBezTo>
                  <a:cubicBezTo>
                    <a:pt x="-1" y="3851"/>
                    <a:pt x="96" y="2676"/>
                    <a:pt x="287" y="1514"/>
                  </a:cubicBezTo>
                </a:path>
                <a:path w="43200" h="26628" stroke="0" extrusionOk="0">
                  <a:moveTo>
                    <a:pt x="42606" y="0"/>
                  </a:moveTo>
                  <a:cubicBezTo>
                    <a:pt x="43000" y="1647"/>
                    <a:pt x="43200" y="3334"/>
                    <a:pt x="43200" y="5028"/>
                  </a:cubicBezTo>
                  <a:cubicBezTo>
                    <a:pt x="43200" y="16957"/>
                    <a:pt x="33529" y="26628"/>
                    <a:pt x="21600" y="26628"/>
                  </a:cubicBezTo>
                  <a:cubicBezTo>
                    <a:pt x="9670" y="26628"/>
                    <a:pt x="0" y="16957"/>
                    <a:pt x="0" y="5028"/>
                  </a:cubicBezTo>
                  <a:cubicBezTo>
                    <a:pt x="-1" y="3851"/>
                    <a:pt x="96" y="2676"/>
                    <a:pt x="287" y="1514"/>
                  </a:cubicBezTo>
                  <a:lnTo>
                    <a:pt x="21600" y="5028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 type="triangle" w="med" len="med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640598"/>
                </p:ext>
              </p:extLst>
            </p:nvPr>
          </p:nvGraphicFramePr>
          <p:xfrm>
            <a:off x="6135626" y="3396630"/>
            <a:ext cx="182563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6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5626" y="3396630"/>
                          <a:ext cx="182563" cy="200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9557129"/>
                </p:ext>
              </p:extLst>
            </p:nvPr>
          </p:nvGraphicFramePr>
          <p:xfrm>
            <a:off x="6287863" y="3752397"/>
            <a:ext cx="274638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7" name="Equation" r:id="rId14" imgW="165028" imgH="228501" progId="Equation.DSMT4">
                    <p:embed/>
                  </p:oleObj>
                </mc:Choice>
                <mc:Fallback>
                  <p:oleObj name="Equation" r:id="rId14" imgW="165028" imgH="228501" progId="Equation.DSMT4">
                    <p:embed/>
                    <p:pic>
                      <p:nvPicPr>
                        <p:cNvPr id="0" name="Picture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7863" y="3752397"/>
                          <a:ext cx="274638" cy="382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4" name="Group 52"/>
            <p:cNvGrpSpPr>
              <a:grpSpLocks/>
            </p:cNvGrpSpPr>
            <p:nvPr/>
          </p:nvGrpSpPr>
          <p:grpSpPr bwMode="auto">
            <a:xfrm>
              <a:off x="6376926" y="2948955"/>
              <a:ext cx="88900" cy="101600"/>
              <a:chOff x="4056" y="1176"/>
              <a:chExt cx="56" cy="64"/>
            </a:xfrm>
          </p:grpSpPr>
          <p:sp>
            <p:nvSpPr>
              <p:cNvPr id="65" name="Line 53"/>
              <p:cNvSpPr>
                <a:spLocks noChangeShapeType="1"/>
              </p:cNvSpPr>
              <p:nvPr/>
            </p:nvSpPr>
            <p:spPr bwMode="auto">
              <a:xfrm flipH="1"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54"/>
              <p:cNvSpPr>
                <a:spLocks noChangeShapeType="1"/>
              </p:cNvSpPr>
              <p:nvPr/>
            </p:nvSpPr>
            <p:spPr bwMode="auto">
              <a:xfrm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55"/>
            <p:cNvGrpSpPr>
              <a:grpSpLocks/>
            </p:cNvGrpSpPr>
            <p:nvPr/>
          </p:nvGrpSpPr>
          <p:grpSpPr bwMode="auto">
            <a:xfrm>
              <a:off x="5864164" y="3437905"/>
              <a:ext cx="88900" cy="101600"/>
              <a:chOff x="4056" y="1176"/>
              <a:chExt cx="56" cy="64"/>
            </a:xfrm>
          </p:grpSpPr>
          <p:sp>
            <p:nvSpPr>
              <p:cNvPr id="68" name="Line 56"/>
              <p:cNvSpPr>
                <a:spLocks noChangeShapeType="1"/>
              </p:cNvSpPr>
              <p:nvPr/>
            </p:nvSpPr>
            <p:spPr bwMode="auto">
              <a:xfrm flipH="1"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57"/>
              <p:cNvSpPr>
                <a:spLocks noChangeShapeType="1"/>
              </p:cNvSpPr>
              <p:nvPr/>
            </p:nvSpPr>
            <p:spPr bwMode="auto">
              <a:xfrm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" name="Group 58"/>
            <p:cNvGrpSpPr>
              <a:grpSpLocks/>
            </p:cNvGrpSpPr>
            <p:nvPr/>
          </p:nvGrpSpPr>
          <p:grpSpPr bwMode="auto">
            <a:xfrm>
              <a:off x="7380226" y="3431555"/>
              <a:ext cx="88900" cy="101600"/>
              <a:chOff x="4056" y="1176"/>
              <a:chExt cx="56" cy="64"/>
            </a:xfrm>
          </p:grpSpPr>
          <p:sp>
            <p:nvSpPr>
              <p:cNvPr id="71" name="Line 59"/>
              <p:cNvSpPr>
                <a:spLocks noChangeShapeType="1"/>
              </p:cNvSpPr>
              <p:nvPr/>
            </p:nvSpPr>
            <p:spPr bwMode="auto">
              <a:xfrm flipH="1"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60"/>
              <p:cNvSpPr>
                <a:spLocks noChangeShapeType="1"/>
              </p:cNvSpPr>
              <p:nvPr/>
            </p:nvSpPr>
            <p:spPr bwMode="auto">
              <a:xfrm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61"/>
            <p:cNvGrpSpPr>
              <a:grpSpLocks/>
            </p:cNvGrpSpPr>
            <p:nvPr/>
          </p:nvGrpSpPr>
          <p:grpSpPr bwMode="auto">
            <a:xfrm>
              <a:off x="6999226" y="2961655"/>
              <a:ext cx="88900" cy="101600"/>
              <a:chOff x="4056" y="1176"/>
              <a:chExt cx="56" cy="64"/>
            </a:xfrm>
          </p:grpSpPr>
          <p:sp>
            <p:nvSpPr>
              <p:cNvPr id="74" name="Line 62"/>
              <p:cNvSpPr>
                <a:spLocks noChangeShapeType="1"/>
              </p:cNvSpPr>
              <p:nvPr/>
            </p:nvSpPr>
            <p:spPr bwMode="auto">
              <a:xfrm flipH="1"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63"/>
              <p:cNvSpPr>
                <a:spLocks noChangeShapeType="1"/>
              </p:cNvSpPr>
              <p:nvPr/>
            </p:nvSpPr>
            <p:spPr bwMode="auto">
              <a:xfrm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" name="Group 64"/>
            <p:cNvGrpSpPr>
              <a:grpSpLocks/>
            </p:cNvGrpSpPr>
            <p:nvPr/>
          </p:nvGrpSpPr>
          <p:grpSpPr bwMode="auto">
            <a:xfrm>
              <a:off x="6694426" y="3291855"/>
              <a:ext cx="88900" cy="101600"/>
              <a:chOff x="4056" y="1176"/>
              <a:chExt cx="56" cy="64"/>
            </a:xfrm>
          </p:grpSpPr>
          <p:sp>
            <p:nvSpPr>
              <p:cNvPr id="77" name="Line 65"/>
              <p:cNvSpPr>
                <a:spLocks noChangeShapeType="1"/>
              </p:cNvSpPr>
              <p:nvPr/>
            </p:nvSpPr>
            <p:spPr bwMode="auto">
              <a:xfrm flipH="1"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66"/>
              <p:cNvSpPr>
                <a:spLocks noChangeShapeType="1"/>
              </p:cNvSpPr>
              <p:nvPr/>
            </p:nvSpPr>
            <p:spPr bwMode="auto">
              <a:xfrm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" name="Line 76"/>
            <p:cNvSpPr>
              <a:spLocks noChangeShapeType="1"/>
            </p:cNvSpPr>
            <p:nvPr/>
          </p:nvSpPr>
          <p:spPr bwMode="auto">
            <a:xfrm flipV="1">
              <a:off x="7267514" y="3776043"/>
              <a:ext cx="650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0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2610219"/>
                </p:ext>
              </p:extLst>
            </p:nvPr>
          </p:nvGraphicFramePr>
          <p:xfrm>
            <a:off x="5409458" y="4491098"/>
            <a:ext cx="258763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8" name="Equation" r:id="rId16" imgW="152202" imgH="177569" progId="Equation.DSMT4">
                    <p:embed/>
                  </p:oleObj>
                </mc:Choice>
                <mc:Fallback>
                  <p:oleObj name="Equation" r:id="rId16" imgW="152202" imgH="177569" progId="Equation.DSMT4">
                    <p:embed/>
                    <p:pic>
                      <p:nvPicPr>
                        <p:cNvPr id="0" name="Picture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9458" y="4491098"/>
                          <a:ext cx="258763" cy="301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1" name="Straight Connector 80"/>
            <p:cNvCxnSpPr/>
            <p:nvPr/>
          </p:nvCxnSpPr>
          <p:spPr>
            <a:xfrm>
              <a:off x="5548251" y="3780805"/>
              <a:ext cx="5810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53126" y="3780805"/>
              <a:ext cx="14668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3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0488497"/>
                </p:ext>
              </p:extLst>
            </p:nvPr>
          </p:nvGraphicFramePr>
          <p:xfrm>
            <a:off x="6206487" y="3680300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9" name="Equation" r:id="rId18" imgW="126725" imgH="126725" progId="Equation.DSMT4">
                    <p:embed/>
                  </p:oleObj>
                </mc:Choice>
                <mc:Fallback>
                  <p:oleObj name="Equation" r:id="rId18" imgW="126725" imgH="126725" progId="Equation.DSMT4">
                    <p:embed/>
                    <p:pic>
                      <p:nvPicPr>
                        <p:cNvPr id="0" name="Picture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6487" y="3680300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046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3488730"/>
                </p:ext>
              </p:extLst>
            </p:nvPr>
          </p:nvGraphicFramePr>
          <p:xfrm>
            <a:off x="7783286" y="4444093"/>
            <a:ext cx="3048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0" name="Equation" r:id="rId20" imgW="304826" imgH="341406" progId="Equation.DSMT4">
                    <p:embed/>
                  </p:oleObj>
                </mc:Choice>
                <mc:Fallback>
                  <p:oleObj name="Equation" r:id="rId20" imgW="304826" imgH="341406" progId="Equation.DSMT4">
                    <p:embed/>
                    <p:pic>
                      <p:nvPicPr>
                        <p:cNvPr id="0" name="Picture 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3286" y="4444093"/>
                          <a:ext cx="3048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2" name="Rectangle 14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3" name="Rectangle 15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19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5" name="Rectangle 1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6" name="Rectangle 1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7" name="Rectangle 19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8" name="Rectangle 20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9" name="Rectangle 21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0" name="Rectangle 22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2" name="Rectangle 24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3" name="Rectangle 2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5" name="Rectangle 2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6" name="Rectangle 28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7" name="Rectangle 2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8" name="Rectangle 30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9" name="Rectangle 31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10" name="Rectangle 32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11" name="Rectangle 3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12" name="Rectangle 35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13" name="Rectangle 36"/>
          <p:cNvSpPr>
            <a:spLocks noChangeArrowheads="1"/>
          </p:cNvSpPr>
          <p:nvPr/>
        </p:nvSpPr>
        <p:spPr bwMode="auto">
          <a:xfrm>
            <a:off x="0" y="2913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83771" y="4465126"/>
            <a:ext cx="6677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Note 1:</a:t>
            </a:r>
            <a:r>
              <a:rPr lang="en-US" sz="1400" dirty="0"/>
              <a:t> A pole in the LHP would corresponds to a nonphysical growing response:</a:t>
            </a:r>
          </a:p>
        </p:txBody>
      </p:sp>
      <p:graphicFrame>
        <p:nvGraphicFramePr>
          <p:cNvPr id="9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517901"/>
              </p:ext>
            </p:extLst>
          </p:nvPr>
        </p:nvGraphicFramePr>
        <p:xfrm>
          <a:off x="2697163" y="4756150"/>
          <a:ext cx="25923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5" name="Equation" r:id="rId4" imgW="1904760" imgH="241200" progId="Equation.DSMT4">
                  <p:embed/>
                </p:oleObj>
              </mc:Choice>
              <mc:Fallback>
                <p:oleObj name="Equation" r:id="rId4" imgW="1904760" imgH="241200" progId="Equation.DSMT4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3" y="4756150"/>
                        <a:ext cx="25923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769921" y="5151915"/>
            <a:ext cx="7357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Note 2:</a:t>
            </a:r>
            <a:r>
              <a:rPr lang="en-US" sz="1400" dirty="0"/>
              <a:t> The system is assumed to be unable to respond to a signal at very high frequency.</a:t>
            </a:r>
          </a:p>
        </p:txBody>
      </p:sp>
      <p:graphicFrame>
        <p:nvGraphicFramePr>
          <p:cNvPr id="96" name="Object 0"/>
          <p:cNvGraphicFramePr>
            <a:graphicFrameLocks noChangeAspect="1"/>
          </p:cNvGraphicFramePr>
          <p:nvPr/>
        </p:nvGraphicFramePr>
        <p:xfrm>
          <a:off x="2894013" y="5910450"/>
          <a:ext cx="5167312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6" name="Equation" r:id="rId6" imgW="3797300" imgH="254000" progId="Equation.DSMT4">
                  <p:embed/>
                </p:oleObj>
              </mc:Choice>
              <mc:Fallback>
                <p:oleObj name="Equation" r:id="rId6" imgW="3797300" imgH="254000" progId="Equation.DSMT4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5910450"/>
                        <a:ext cx="5167312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TextBox 97"/>
          <p:cNvSpPr txBox="1"/>
          <p:nvPr/>
        </p:nvSpPr>
        <p:spPr>
          <a:xfrm>
            <a:off x="2874934" y="6297934"/>
            <a:ext cx="1551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(see Appendix)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76896" y="587828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Symmetry property: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074229" y="3867397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LHP: Lower Half Plane</a:t>
            </a:r>
          </a:p>
        </p:txBody>
      </p:sp>
      <p:graphicFrame>
        <p:nvGraphicFramePr>
          <p:cNvPr id="725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153273"/>
              </p:ext>
            </p:extLst>
          </p:nvPr>
        </p:nvGraphicFramePr>
        <p:xfrm>
          <a:off x="433388" y="2968625"/>
          <a:ext cx="3946525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" name="Equation" r:id="rId8" imgW="2577960" imgH="774360" progId="Equation.DSMT4">
                  <p:embed/>
                </p:oleObj>
              </mc:Choice>
              <mc:Fallback>
                <p:oleObj name="Equation" r:id="rId8" imgW="2577960" imgH="774360" progId="Equation.DSMT4">
                  <p:embed/>
                  <p:pic>
                    <p:nvPicPr>
                      <p:cNvPr id="0" name="Picture 5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2968625"/>
                        <a:ext cx="3946525" cy="119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" name="Group 77"/>
          <p:cNvGrpSpPr/>
          <p:nvPr/>
        </p:nvGrpSpPr>
        <p:grpSpPr>
          <a:xfrm>
            <a:off x="810656" y="994269"/>
            <a:ext cx="4346926" cy="1649291"/>
            <a:chOff x="810656" y="994269"/>
            <a:chExt cx="4346926" cy="1649291"/>
          </a:xfrm>
        </p:grpSpPr>
        <p:sp>
          <p:nvSpPr>
            <p:cNvPr id="7241" name="Rectangle 68"/>
            <p:cNvSpPr>
              <a:spLocks noChangeArrowheads="1"/>
            </p:cNvSpPr>
            <p:nvPr/>
          </p:nvSpPr>
          <p:spPr bwMode="auto">
            <a:xfrm>
              <a:off x="1725056" y="994269"/>
              <a:ext cx="2498724" cy="12065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0402283"/>
                </p:ext>
              </p:extLst>
            </p:nvPr>
          </p:nvGraphicFramePr>
          <p:xfrm>
            <a:off x="1928813" y="1249363"/>
            <a:ext cx="216852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8" name="Equation" r:id="rId10" imgW="1625400" imgH="228600" progId="Equation.DSMT4">
                    <p:embed/>
                  </p:oleObj>
                </mc:Choice>
                <mc:Fallback>
                  <p:oleObj name="Equation" r:id="rId10" imgW="1625400" imgH="228600" progId="Equation.DSMT4">
                    <p:embed/>
                    <p:pic>
                      <p:nvPicPr>
                        <p:cNvPr id="0" name="Picture 5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813" y="1249363"/>
                          <a:ext cx="2168525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42" name="Line 70"/>
            <p:cNvSpPr>
              <a:spLocks noChangeShapeType="1"/>
            </p:cNvSpPr>
            <p:nvPr/>
          </p:nvSpPr>
          <p:spPr bwMode="auto">
            <a:xfrm flipH="1">
              <a:off x="810656" y="1260969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3" name="Line 71"/>
            <p:cNvSpPr>
              <a:spLocks noChangeShapeType="1"/>
            </p:cNvSpPr>
            <p:nvPr/>
          </p:nvSpPr>
          <p:spPr bwMode="auto">
            <a:xfrm flipH="1">
              <a:off x="810656" y="1908669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17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0545208"/>
                </p:ext>
              </p:extLst>
            </p:nvPr>
          </p:nvGraphicFramePr>
          <p:xfrm>
            <a:off x="878258" y="1284018"/>
            <a:ext cx="592137" cy="663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9" name="Equation" r:id="rId12" imgW="444240" imgH="495000" progId="Equation.DSMT4">
                    <p:embed/>
                  </p:oleObj>
                </mc:Choice>
                <mc:Fallback>
                  <p:oleObj name="Equation" r:id="rId12" imgW="444240" imgH="495000" progId="Equation.DSMT4">
                    <p:embed/>
                    <p:pic>
                      <p:nvPicPr>
                        <p:cNvPr id="0" name="Picture 5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8258" y="1284018"/>
                          <a:ext cx="592137" cy="663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" name="Line 70"/>
            <p:cNvSpPr>
              <a:spLocks noChangeShapeType="1"/>
            </p:cNvSpPr>
            <p:nvPr/>
          </p:nvSpPr>
          <p:spPr bwMode="auto">
            <a:xfrm flipH="1">
              <a:off x="4228770" y="1258990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71"/>
            <p:cNvSpPr>
              <a:spLocks noChangeShapeType="1"/>
            </p:cNvSpPr>
            <p:nvPr/>
          </p:nvSpPr>
          <p:spPr bwMode="auto">
            <a:xfrm flipH="1">
              <a:off x="4228770" y="1906690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24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5880972"/>
                </p:ext>
              </p:extLst>
            </p:nvPr>
          </p:nvGraphicFramePr>
          <p:xfrm>
            <a:off x="4479719" y="1305234"/>
            <a:ext cx="677863" cy="663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50" name="Equation" r:id="rId14" imgW="507960" imgH="495000" progId="Equation.DSMT4">
                    <p:embed/>
                  </p:oleObj>
                </mc:Choice>
                <mc:Fallback>
                  <p:oleObj name="Equation" r:id="rId14" imgW="507960" imgH="495000" progId="Equation.DSMT4">
                    <p:embed/>
                    <p:pic>
                      <p:nvPicPr>
                        <p:cNvPr id="0" name="Picture 5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9719" y="1305234"/>
                          <a:ext cx="677863" cy="663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4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8624105"/>
                </p:ext>
              </p:extLst>
            </p:nvPr>
          </p:nvGraphicFramePr>
          <p:xfrm>
            <a:off x="1932566" y="2303835"/>
            <a:ext cx="2084387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51" name="Equation" r:id="rId16" imgW="1562040" imgH="253800" progId="Equation.DSMT4">
                    <p:embed/>
                  </p:oleObj>
                </mc:Choice>
                <mc:Fallback>
                  <p:oleObj name="Equation" r:id="rId16" imgW="1562040" imgH="253800" progId="Equation.DSMT4">
                    <p:embed/>
                    <p:pic>
                      <p:nvPicPr>
                        <p:cNvPr id="0" name="Picture 5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2566" y="2303835"/>
                          <a:ext cx="2084387" cy="339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2225407" y="1654233"/>
              <a:ext cx="1519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Transfer function</a:t>
              </a:r>
            </a:p>
          </p:txBody>
        </p:sp>
      </p:grpSp>
      <p:sp>
        <p:nvSpPr>
          <p:cNvPr id="76" name="Rectangle 1026"/>
          <p:cNvSpPr txBox="1">
            <a:spLocks noChangeArrowheads="1"/>
          </p:cNvSpPr>
          <p:nvPr/>
        </p:nvSpPr>
        <p:spPr bwMode="auto">
          <a:xfrm>
            <a:off x="326572" y="76202"/>
            <a:ext cx="831668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Hilbert Transforms in Circuit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Theory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43236" y="1710789"/>
            <a:ext cx="3487507" cy="1928750"/>
            <a:chOff x="5343236" y="1710789"/>
            <a:chExt cx="3487507" cy="1928750"/>
          </a:xfrm>
        </p:grpSpPr>
        <p:sp>
          <p:nvSpPr>
            <p:cNvPr id="7218" name="Line 40"/>
            <p:cNvSpPr>
              <a:spLocks noChangeShapeType="1"/>
            </p:cNvSpPr>
            <p:nvPr/>
          </p:nvSpPr>
          <p:spPr bwMode="auto">
            <a:xfrm>
              <a:off x="5343236" y="3515776"/>
              <a:ext cx="29241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Line 41"/>
            <p:cNvSpPr>
              <a:spLocks noChangeShapeType="1"/>
            </p:cNvSpPr>
            <p:nvPr/>
          </p:nvSpPr>
          <p:spPr bwMode="auto">
            <a:xfrm flipV="1">
              <a:off x="6829136" y="2028288"/>
              <a:ext cx="0" cy="1609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25" name="Group 52"/>
            <p:cNvGrpSpPr>
              <a:grpSpLocks/>
            </p:cNvGrpSpPr>
            <p:nvPr/>
          </p:nvGrpSpPr>
          <p:grpSpPr bwMode="auto">
            <a:xfrm>
              <a:off x="6464011" y="2688688"/>
              <a:ext cx="88900" cy="101600"/>
              <a:chOff x="4056" y="1176"/>
              <a:chExt cx="56" cy="64"/>
            </a:xfrm>
          </p:grpSpPr>
          <p:sp>
            <p:nvSpPr>
              <p:cNvPr id="7239" name="Line 53"/>
              <p:cNvSpPr>
                <a:spLocks noChangeShapeType="1"/>
              </p:cNvSpPr>
              <p:nvPr/>
            </p:nvSpPr>
            <p:spPr bwMode="auto">
              <a:xfrm flipH="1"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0" name="Line 54"/>
              <p:cNvSpPr>
                <a:spLocks noChangeShapeType="1"/>
              </p:cNvSpPr>
              <p:nvPr/>
            </p:nvSpPr>
            <p:spPr bwMode="auto">
              <a:xfrm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26" name="Group 55"/>
            <p:cNvGrpSpPr>
              <a:grpSpLocks/>
            </p:cNvGrpSpPr>
            <p:nvPr/>
          </p:nvGrpSpPr>
          <p:grpSpPr bwMode="auto">
            <a:xfrm>
              <a:off x="5951249" y="3177638"/>
              <a:ext cx="88900" cy="101600"/>
              <a:chOff x="4056" y="1176"/>
              <a:chExt cx="56" cy="64"/>
            </a:xfrm>
          </p:grpSpPr>
          <p:sp>
            <p:nvSpPr>
              <p:cNvPr id="7237" name="Line 56"/>
              <p:cNvSpPr>
                <a:spLocks noChangeShapeType="1"/>
              </p:cNvSpPr>
              <p:nvPr/>
            </p:nvSpPr>
            <p:spPr bwMode="auto">
              <a:xfrm flipH="1"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8" name="Line 57"/>
              <p:cNvSpPr>
                <a:spLocks noChangeShapeType="1"/>
              </p:cNvSpPr>
              <p:nvPr/>
            </p:nvSpPr>
            <p:spPr bwMode="auto">
              <a:xfrm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27" name="Group 58"/>
            <p:cNvGrpSpPr>
              <a:grpSpLocks/>
            </p:cNvGrpSpPr>
            <p:nvPr/>
          </p:nvGrpSpPr>
          <p:grpSpPr bwMode="auto">
            <a:xfrm>
              <a:off x="7467311" y="3171288"/>
              <a:ext cx="88900" cy="101600"/>
              <a:chOff x="4056" y="1176"/>
              <a:chExt cx="56" cy="64"/>
            </a:xfrm>
          </p:grpSpPr>
          <p:sp>
            <p:nvSpPr>
              <p:cNvPr id="7235" name="Line 59"/>
              <p:cNvSpPr>
                <a:spLocks noChangeShapeType="1"/>
              </p:cNvSpPr>
              <p:nvPr/>
            </p:nvSpPr>
            <p:spPr bwMode="auto">
              <a:xfrm flipH="1"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6" name="Line 60"/>
              <p:cNvSpPr>
                <a:spLocks noChangeShapeType="1"/>
              </p:cNvSpPr>
              <p:nvPr/>
            </p:nvSpPr>
            <p:spPr bwMode="auto">
              <a:xfrm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28" name="Group 61"/>
            <p:cNvGrpSpPr>
              <a:grpSpLocks/>
            </p:cNvGrpSpPr>
            <p:nvPr/>
          </p:nvGrpSpPr>
          <p:grpSpPr bwMode="auto">
            <a:xfrm>
              <a:off x="7086311" y="2701388"/>
              <a:ext cx="88900" cy="101600"/>
              <a:chOff x="4056" y="1176"/>
              <a:chExt cx="56" cy="64"/>
            </a:xfrm>
          </p:grpSpPr>
          <p:sp>
            <p:nvSpPr>
              <p:cNvPr id="7233" name="Line 62"/>
              <p:cNvSpPr>
                <a:spLocks noChangeShapeType="1"/>
              </p:cNvSpPr>
              <p:nvPr/>
            </p:nvSpPr>
            <p:spPr bwMode="auto">
              <a:xfrm flipH="1"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4" name="Line 63"/>
              <p:cNvSpPr>
                <a:spLocks noChangeShapeType="1"/>
              </p:cNvSpPr>
              <p:nvPr/>
            </p:nvSpPr>
            <p:spPr bwMode="auto">
              <a:xfrm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29" name="Group 64"/>
            <p:cNvGrpSpPr>
              <a:grpSpLocks/>
            </p:cNvGrpSpPr>
            <p:nvPr/>
          </p:nvGrpSpPr>
          <p:grpSpPr bwMode="auto">
            <a:xfrm>
              <a:off x="6781511" y="3031588"/>
              <a:ext cx="88900" cy="101600"/>
              <a:chOff x="4056" y="1176"/>
              <a:chExt cx="56" cy="64"/>
            </a:xfrm>
          </p:grpSpPr>
          <p:sp>
            <p:nvSpPr>
              <p:cNvPr id="7231" name="Line 65"/>
              <p:cNvSpPr>
                <a:spLocks noChangeShapeType="1"/>
              </p:cNvSpPr>
              <p:nvPr/>
            </p:nvSpPr>
            <p:spPr bwMode="auto">
              <a:xfrm flipH="1"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2" name="Line 66"/>
              <p:cNvSpPr>
                <a:spLocks noChangeShapeType="1"/>
              </p:cNvSpPr>
              <p:nvPr/>
            </p:nvSpPr>
            <p:spPr bwMode="auto">
              <a:xfrm>
                <a:off x="4056" y="1176"/>
                <a:ext cx="5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7250" name="Object 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5883418"/>
                </p:ext>
              </p:extLst>
            </p:nvPr>
          </p:nvGraphicFramePr>
          <p:xfrm>
            <a:off x="8367444" y="3399310"/>
            <a:ext cx="463299" cy="240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52" name="Equation" r:id="rId18" imgW="342603" imgH="177646" progId="Equation.DSMT4">
                    <p:embed/>
                  </p:oleObj>
                </mc:Choice>
                <mc:Fallback>
                  <p:oleObj name="Equation" r:id="rId18" imgW="342603" imgH="177646" progId="Equation.DSMT4">
                    <p:embed/>
                    <p:pic>
                      <p:nvPicPr>
                        <p:cNvPr id="0" name="Picture 5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67444" y="3399310"/>
                          <a:ext cx="463299" cy="240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51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2088784"/>
                </p:ext>
              </p:extLst>
            </p:nvPr>
          </p:nvGraphicFramePr>
          <p:xfrm>
            <a:off x="6619153" y="1710789"/>
            <a:ext cx="463550" cy="239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53" name="Equation" r:id="rId20" imgW="342603" imgH="177646" progId="Equation.DSMT4">
                    <p:embed/>
                  </p:oleObj>
                </mc:Choice>
                <mc:Fallback>
                  <p:oleObj name="Equation" r:id="rId20" imgW="342603" imgH="177646" progId="Equation.DSMT4">
                    <p:embed/>
                    <p:pic>
                      <p:nvPicPr>
                        <p:cNvPr id="0" name="Picture 5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9153" y="1710789"/>
                          <a:ext cx="463550" cy="239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7304182" y="2027102"/>
              <a:ext cx="1520329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Poles are only allowed in the UHP.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608320" y="107115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(using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smtClean="0"/>
              <a:t> instead of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2" name="Rectangle 14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3" name="Rectangle 15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5" name="Rectangle 1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6" name="Rectangle 1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7" name="Rectangle 19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8" name="Rectangle 20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9" name="Rectangle 21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0" name="Rectangle 22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2" name="Rectangle 24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3" name="Rectangle 2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5" name="Rectangle 2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6" name="Rectangle 28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7" name="Rectangle 2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8" name="Rectangle 30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9" name="Rectangle 31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10" name="Rectangle 32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11" name="Rectangle 3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12" name="Rectangle 35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13" name="Rectangle 36"/>
          <p:cNvSpPr>
            <a:spLocks noChangeArrowheads="1"/>
          </p:cNvSpPr>
          <p:nvPr/>
        </p:nvSpPr>
        <p:spPr bwMode="auto">
          <a:xfrm>
            <a:off x="0" y="2913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pSp>
        <p:nvGrpSpPr>
          <p:cNvPr id="88" name="Group 87"/>
          <p:cNvGrpSpPr/>
          <p:nvPr/>
        </p:nvGrpSpPr>
        <p:grpSpPr>
          <a:xfrm>
            <a:off x="2960236" y="3428994"/>
            <a:ext cx="3279775" cy="1668463"/>
            <a:chOff x="2757488" y="4295775"/>
            <a:chExt cx="3279775" cy="1668463"/>
          </a:xfrm>
        </p:grpSpPr>
        <p:graphicFrame>
          <p:nvGraphicFramePr>
            <p:cNvPr id="61454" name="Object 0"/>
            <p:cNvGraphicFramePr>
              <a:graphicFrameLocks noChangeAspect="1"/>
            </p:cNvGraphicFramePr>
            <p:nvPr/>
          </p:nvGraphicFramePr>
          <p:xfrm>
            <a:off x="2757488" y="4295775"/>
            <a:ext cx="3279775" cy="166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5" name="Equation" r:id="rId4" imgW="1905000" imgH="965200" progId="Equation.DSMT4">
                    <p:embed/>
                  </p:oleObj>
                </mc:Choice>
                <mc:Fallback>
                  <p:oleObj name="Equation" r:id="rId4" imgW="1905000" imgH="965200" progId="Equation.DSMT4">
                    <p:embed/>
                    <p:pic>
                      <p:nvPicPr>
                        <p:cNvPr id="0" name="Picture 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7488" y="4295775"/>
                          <a:ext cx="3279775" cy="1668463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6" name="Straight Connector 85"/>
            <p:cNvCxnSpPr/>
            <p:nvPr/>
          </p:nvCxnSpPr>
          <p:spPr>
            <a:xfrm>
              <a:off x="4318158" y="5550725"/>
              <a:ext cx="1238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431475" y="4714875"/>
              <a:ext cx="1238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982436" y="962025"/>
            <a:ext cx="210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We thus have: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825831" y="5603051"/>
            <a:ext cx="548098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3333FF"/>
                </a:solidFill>
              </a:rPr>
              <a:t>The real and imaginary parts of the transfer function</a:t>
            </a:r>
          </a:p>
          <a:p>
            <a:pPr algn="ctr"/>
            <a:r>
              <a:rPr lang="en-US" dirty="0">
                <a:solidFill>
                  <a:srgbClr val="3333FF"/>
                </a:solidFill>
              </a:rPr>
              <a:t> are </a:t>
            </a:r>
            <a:r>
              <a:rPr lang="en-US" u="sng" dirty="0">
                <a:solidFill>
                  <a:srgbClr val="3333FF"/>
                </a:solidFill>
              </a:rPr>
              <a:t>Hilbert transforms</a:t>
            </a:r>
            <a:r>
              <a:rPr lang="en-US" dirty="0">
                <a:solidFill>
                  <a:srgbClr val="3333FF"/>
                </a:solidFill>
              </a:rPr>
              <a:t> of each other.</a:t>
            </a:r>
          </a:p>
        </p:txBody>
      </p:sp>
      <p:sp>
        <p:nvSpPr>
          <p:cNvPr id="62" name="Rectangle 1026"/>
          <p:cNvSpPr txBox="1">
            <a:spLocks noChangeArrowheads="1"/>
          </p:cNvSpPr>
          <p:nvPr/>
        </p:nvSpPr>
        <p:spPr bwMode="auto">
          <a:xfrm>
            <a:off x="424546" y="76202"/>
            <a:ext cx="831668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Hilbert Transforms in Circuit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Theory (cont.)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356428" y="1386150"/>
            <a:ext cx="4346926" cy="1704108"/>
            <a:chOff x="2356428" y="1386150"/>
            <a:chExt cx="4346926" cy="1704108"/>
          </a:xfrm>
        </p:grpSpPr>
        <p:sp>
          <p:nvSpPr>
            <p:cNvPr id="58" name="Rectangle 68"/>
            <p:cNvSpPr>
              <a:spLocks noChangeArrowheads="1"/>
            </p:cNvSpPr>
            <p:nvPr/>
          </p:nvSpPr>
          <p:spPr bwMode="auto">
            <a:xfrm>
              <a:off x="3270828" y="1386150"/>
              <a:ext cx="2498724" cy="12065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3394189"/>
                </p:ext>
              </p:extLst>
            </p:nvPr>
          </p:nvGraphicFramePr>
          <p:xfrm>
            <a:off x="3473450" y="1641475"/>
            <a:ext cx="216852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6" name="Equation" r:id="rId6" imgW="1625400" imgH="228600" progId="Equation.DSMT4">
                    <p:embed/>
                  </p:oleObj>
                </mc:Choice>
                <mc:Fallback>
                  <p:oleObj name="Equation" r:id="rId6" imgW="1625400" imgH="228600" progId="Equation.DSMT4">
                    <p:embed/>
                    <p:pic>
                      <p:nvPicPr>
                        <p:cNvPr id="0" name="Picture 1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3450" y="1641475"/>
                          <a:ext cx="2168525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Line 70"/>
            <p:cNvSpPr>
              <a:spLocks noChangeShapeType="1"/>
            </p:cNvSpPr>
            <p:nvPr/>
          </p:nvSpPr>
          <p:spPr bwMode="auto">
            <a:xfrm flipH="1">
              <a:off x="2356428" y="1652850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71"/>
            <p:cNvSpPr>
              <a:spLocks noChangeShapeType="1"/>
            </p:cNvSpPr>
            <p:nvPr/>
          </p:nvSpPr>
          <p:spPr bwMode="auto">
            <a:xfrm flipH="1">
              <a:off x="2356428" y="2300550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738859"/>
                </p:ext>
              </p:extLst>
            </p:nvPr>
          </p:nvGraphicFramePr>
          <p:xfrm>
            <a:off x="2424030" y="1675899"/>
            <a:ext cx="592137" cy="663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7" name="Equation" r:id="rId8" imgW="444240" imgH="495000" progId="Equation.DSMT4">
                    <p:embed/>
                  </p:oleObj>
                </mc:Choice>
                <mc:Fallback>
                  <p:oleObj name="Equation" r:id="rId8" imgW="444240" imgH="495000" progId="Equation.DSMT4">
                    <p:embed/>
                    <p:pic>
                      <p:nvPicPr>
                        <p:cNvPr id="0" name="Picture 1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4030" y="1675899"/>
                          <a:ext cx="592137" cy="663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Line 70"/>
            <p:cNvSpPr>
              <a:spLocks noChangeShapeType="1"/>
            </p:cNvSpPr>
            <p:nvPr/>
          </p:nvSpPr>
          <p:spPr bwMode="auto">
            <a:xfrm flipH="1">
              <a:off x="5774542" y="1650871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71"/>
            <p:cNvSpPr>
              <a:spLocks noChangeShapeType="1"/>
            </p:cNvSpPr>
            <p:nvPr/>
          </p:nvSpPr>
          <p:spPr bwMode="auto">
            <a:xfrm flipH="1">
              <a:off x="5774542" y="2298571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3646502"/>
                </p:ext>
              </p:extLst>
            </p:nvPr>
          </p:nvGraphicFramePr>
          <p:xfrm>
            <a:off x="6025491" y="1697115"/>
            <a:ext cx="677863" cy="663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8" name="Equation" r:id="rId10" imgW="507960" imgH="495000" progId="Equation.DSMT4">
                    <p:embed/>
                  </p:oleObj>
                </mc:Choice>
                <mc:Fallback>
                  <p:oleObj name="Equation" r:id="rId10" imgW="507960" imgH="495000" progId="Equation.DSMT4">
                    <p:embed/>
                    <p:pic>
                      <p:nvPicPr>
                        <p:cNvPr id="0" name="Picture 1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5491" y="1697115"/>
                          <a:ext cx="677863" cy="663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3039824"/>
                </p:ext>
              </p:extLst>
            </p:nvPr>
          </p:nvGraphicFramePr>
          <p:xfrm>
            <a:off x="3477996" y="2750533"/>
            <a:ext cx="2084387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9" name="Equation" r:id="rId12" imgW="1562040" imgH="253800" progId="Equation.DSMT4">
                    <p:embed/>
                  </p:oleObj>
                </mc:Choice>
                <mc:Fallback>
                  <p:oleObj name="Equation" r:id="rId12" imgW="1562040" imgH="253800" progId="Equation.DSMT4">
                    <p:embed/>
                    <p:pic>
                      <p:nvPicPr>
                        <p:cNvPr id="0" name="Picture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7996" y="2750533"/>
                          <a:ext cx="2084387" cy="339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TextBox 69"/>
            <p:cNvSpPr txBox="1"/>
            <p:nvPr/>
          </p:nvSpPr>
          <p:spPr>
            <a:xfrm>
              <a:off x="3771179" y="2046114"/>
              <a:ext cx="1519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Transfer function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2" name="Rectangle 14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3" name="Rectangle 15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5" name="Rectangle 1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6" name="Rectangle 1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7" name="Rectangle 19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8" name="Rectangle 20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9" name="Rectangle 21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0" name="Rectangle 22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2" name="Rectangle 24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3" name="Rectangle 2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5" name="Rectangle 2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6" name="Rectangle 28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7" name="Rectangle 2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8" name="Rectangle 30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9" name="Rectangle 31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10" name="Rectangle 32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11" name="Rectangle 3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12" name="Rectangle 35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13" name="Rectangle 36"/>
          <p:cNvSpPr>
            <a:spLocks noChangeArrowheads="1"/>
          </p:cNvSpPr>
          <p:nvPr/>
        </p:nvSpPr>
        <p:spPr bwMode="auto">
          <a:xfrm>
            <a:off x="0" y="2913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200024" y="819150"/>
            <a:ext cx="5172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We can also derive an </a:t>
            </a:r>
            <a:r>
              <a:rPr lang="en-US" sz="2000" u="sng" dirty="0">
                <a:solidFill>
                  <a:srgbClr val="3333FF"/>
                </a:solidFill>
              </a:rPr>
              <a:t>alternative</a:t>
            </a:r>
            <a:r>
              <a:rPr lang="en-US" sz="2000" dirty="0">
                <a:solidFill>
                  <a:srgbClr val="3333FF"/>
                </a:solidFill>
              </a:rPr>
              <a:t> form: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95300" y="5305425"/>
            <a:ext cx="209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Similarly, we have 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674813" y="5675313"/>
            <a:ext cx="5591175" cy="879475"/>
            <a:chOff x="1674813" y="5675313"/>
            <a:chExt cx="5591175" cy="879475"/>
          </a:xfrm>
        </p:grpSpPr>
        <p:graphicFrame>
          <p:nvGraphicFramePr>
            <p:cNvPr id="60" name="Object 0"/>
            <p:cNvGraphicFramePr>
              <a:graphicFrameLocks noChangeAspect="1"/>
            </p:cNvGraphicFramePr>
            <p:nvPr/>
          </p:nvGraphicFramePr>
          <p:xfrm>
            <a:off x="1674813" y="5675313"/>
            <a:ext cx="5591175" cy="879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4" name="Equation" r:id="rId4" imgW="3251200" imgH="508000" progId="Equation.DSMT4">
                    <p:embed/>
                  </p:oleObj>
                </mc:Choice>
                <mc:Fallback>
                  <p:oleObj name="Equation" r:id="rId4" imgW="3251200" imgH="508000" progId="Equation.DSMT4">
                    <p:embed/>
                    <p:pic>
                      <p:nvPicPr>
                        <p:cNvPr id="0" name="Picture 1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4813" y="5675313"/>
                          <a:ext cx="5591175" cy="879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1" name="Straight Connector 60"/>
            <p:cNvCxnSpPr/>
            <p:nvPr/>
          </p:nvCxnSpPr>
          <p:spPr>
            <a:xfrm>
              <a:off x="3076499" y="6095011"/>
              <a:ext cx="1238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189563" y="6092661"/>
              <a:ext cx="1238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33834" y="1422463"/>
            <a:ext cx="8867666" cy="3810000"/>
            <a:chOff x="216959" y="1422463"/>
            <a:chExt cx="8867666" cy="3810000"/>
          </a:xfrm>
        </p:grpSpPr>
        <p:graphicFrame>
          <p:nvGraphicFramePr>
            <p:cNvPr id="61454" name="Object 0"/>
            <p:cNvGraphicFramePr>
              <a:graphicFrameLocks noChangeAspect="1"/>
            </p:cNvGraphicFramePr>
            <p:nvPr/>
          </p:nvGraphicFramePr>
          <p:xfrm>
            <a:off x="216959" y="1422463"/>
            <a:ext cx="6826250" cy="381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5" name="Equation" r:id="rId6" imgW="4457700" imgH="2476500" progId="Equation.DSMT4">
                    <p:embed/>
                  </p:oleObj>
                </mc:Choice>
                <mc:Fallback>
                  <p:oleObj name="Equation" r:id="rId6" imgW="4457700" imgH="2476500" progId="Equation.DSMT4">
                    <p:embed/>
                    <p:pic>
                      <p:nvPicPr>
                        <p:cNvPr id="0" name="Picture 1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959" y="1422463"/>
                          <a:ext cx="6826250" cy="3810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471" name="Object 14"/>
            <p:cNvGraphicFramePr>
              <a:graphicFrameLocks noChangeAspect="1"/>
            </p:cNvGraphicFramePr>
            <p:nvPr/>
          </p:nvGraphicFramePr>
          <p:xfrm>
            <a:off x="7004227" y="1911927"/>
            <a:ext cx="1211676" cy="518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6" name="Equation" r:id="rId8" imgW="888614" imgH="380835" progId="Equation.DSMT4">
                    <p:embed/>
                  </p:oleObj>
                </mc:Choice>
                <mc:Fallback>
                  <p:oleObj name="Equation" r:id="rId8" imgW="888614" imgH="380835" progId="Equation.DSMT4">
                    <p:embed/>
                    <p:pic>
                      <p:nvPicPr>
                        <p:cNvPr id="0" name="Picture 1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4227" y="1911927"/>
                          <a:ext cx="1211676" cy="5188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6" name="Straight Connector 65"/>
            <p:cNvCxnSpPr/>
            <p:nvPr/>
          </p:nvCxnSpPr>
          <p:spPr>
            <a:xfrm>
              <a:off x="3861838" y="1785862"/>
              <a:ext cx="1238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585859" y="1788213"/>
              <a:ext cx="1238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607128" y="2529808"/>
              <a:ext cx="1238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420713" y="2540824"/>
              <a:ext cx="1238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770414" y="3281424"/>
              <a:ext cx="1238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438775" y="3292310"/>
              <a:ext cx="1238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702500" y="1773740"/>
              <a:ext cx="1238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777475" y="4671705"/>
              <a:ext cx="22926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This integral starts at zero.</a:t>
              </a:r>
            </a:p>
          </p:txBody>
        </p:sp>
        <p:graphicFrame>
          <p:nvGraphicFramePr>
            <p:cNvPr id="62473" name="Object 9"/>
            <p:cNvGraphicFramePr>
              <a:graphicFrameLocks noChangeAspect="1"/>
            </p:cNvGraphicFramePr>
            <p:nvPr/>
          </p:nvGraphicFramePr>
          <p:xfrm>
            <a:off x="7027411" y="2671949"/>
            <a:ext cx="2057214" cy="5475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7" name="Equation" r:id="rId10" imgW="1523339" imgH="406224" progId="Equation.DSMT4">
                    <p:embed/>
                  </p:oleObj>
                </mc:Choice>
                <mc:Fallback>
                  <p:oleObj name="Equation" r:id="rId10" imgW="1523339" imgH="406224" progId="Equation.DSMT4">
                    <p:embed/>
                    <p:pic>
                      <p:nvPicPr>
                        <p:cNvPr id="0" name="Picture 1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7411" y="2671949"/>
                          <a:ext cx="2057214" cy="5475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4" name="Straight Connector 53"/>
            <p:cNvCxnSpPr/>
            <p:nvPr/>
          </p:nvCxnSpPr>
          <p:spPr>
            <a:xfrm>
              <a:off x="3768436" y="4053319"/>
              <a:ext cx="1238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769424" y="4812351"/>
              <a:ext cx="1238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1026"/>
          <p:cNvSpPr txBox="1">
            <a:spLocks noChangeArrowheads="1"/>
          </p:cNvSpPr>
          <p:nvPr/>
        </p:nvSpPr>
        <p:spPr bwMode="auto">
          <a:xfrm>
            <a:off x="424546" y="76202"/>
            <a:ext cx="831668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Hilbert Transforms in Circuit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Theory (cont.)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2" name="Rectangle 14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3" name="Rectangle 15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5" name="Rectangle 1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6" name="Rectangle 1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7" name="Rectangle 19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8" name="Rectangle 20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9" name="Rectangle 21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0" name="Rectangle 22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2" name="Rectangle 24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3" name="Rectangle 2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5" name="Rectangle 2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6" name="Rectangle 28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7" name="Rectangle 2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9" name="Rectangle 31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10" name="Rectangle 32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13" name="Rectangle 36"/>
          <p:cNvSpPr>
            <a:spLocks noChangeArrowheads="1"/>
          </p:cNvSpPr>
          <p:nvPr/>
        </p:nvSpPr>
        <p:spPr bwMode="auto">
          <a:xfrm>
            <a:off x="0" y="2913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104900" y="1428750"/>
            <a:ext cx="284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Summarizing, we </a:t>
            </a:r>
            <a:r>
              <a:rPr lang="en-US" sz="2000" dirty="0" smtClean="0">
                <a:solidFill>
                  <a:srgbClr val="3333FF"/>
                </a:solidFill>
              </a:rPr>
              <a:t>have:</a:t>
            </a:r>
            <a:endParaRPr lang="en-US" sz="2000" dirty="0">
              <a:solidFill>
                <a:srgbClr val="3333FF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585913" y="2159000"/>
            <a:ext cx="5945187" cy="1887538"/>
            <a:chOff x="1593249" y="2322926"/>
            <a:chExt cx="5758279" cy="1769190"/>
          </a:xfrm>
        </p:grpSpPr>
        <p:graphicFrame>
          <p:nvGraphicFramePr>
            <p:cNvPr id="63494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3460830"/>
                </p:ext>
              </p:extLst>
            </p:nvPr>
          </p:nvGraphicFramePr>
          <p:xfrm>
            <a:off x="1593249" y="2322926"/>
            <a:ext cx="5758279" cy="1769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0" name="Equation" r:id="rId4" imgW="3403440" imgH="1041120" progId="Equation.DSMT4">
                    <p:embed/>
                  </p:oleObj>
                </mc:Choice>
                <mc:Fallback>
                  <p:oleObj name="Equation" r:id="rId4" imgW="3403440" imgH="1041120" progId="Equation.DSMT4">
                    <p:embed/>
                    <p:pic>
                      <p:nvPicPr>
                        <p:cNvPr id="0" name="Picture 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3249" y="2322926"/>
                          <a:ext cx="5758279" cy="1769190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0" name="Straight Connector 49"/>
            <p:cNvCxnSpPr/>
            <p:nvPr/>
          </p:nvCxnSpPr>
          <p:spPr>
            <a:xfrm>
              <a:off x="5540054" y="2728591"/>
              <a:ext cx="1238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0"/>
            <a:ext cx="8191499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Dispersion Relation: Circuit Theory (cont.)</a:t>
            </a:r>
            <a:endParaRPr lang="en-US" sz="3200" b="1" dirty="0"/>
          </a:p>
        </p:txBody>
      </p:sp>
      <p:graphicFrame>
        <p:nvGraphicFramePr>
          <p:cNvPr id="63495" name="Object 0"/>
          <p:cNvGraphicFramePr>
            <a:graphicFrameLocks noChangeAspect="1"/>
          </p:cNvGraphicFramePr>
          <p:nvPr/>
        </p:nvGraphicFramePr>
        <p:xfrm>
          <a:off x="2692400" y="4922838"/>
          <a:ext cx="3479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name="Equation" r:id="rId6" imgW="2273300" imgH="660400" progId="Equation.DSMT4">
                  <p:embed/>
                </p:oleObj>
              </mc:Choice>
              <mc:Fallback>
                <p:oleObj name="Equation" r:id="rId6" imgW="2273300" imgH="660400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4922838"/>
                        <a:ext cx="34798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Connector 43"/>
          <p:cNvCxnSpPr/>
          <p:nvPr/>
        </p:nvCxnSpPr>
        <p:spPr>
          <a:xfrm>
            <a:off x="5490095" y="3541059"/>
            <a:ext cx="127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97739" y="2593609"/>
            <a:ext cx="127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167844" y="3541060"/>
            <a:ext cx="127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57288" y="0"/>
            <a:ext cx="6724650" cy="7239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Kramers-Kronig Relations</a:t>
            </a:r>
            <a:endParaRPr lang="en-US" sz="3200" b="1" dirty="0"/>
          </a:p>
        </p:txBody>
      </p:sp>
      <p:sp>
        <p:nvSpPr>
          <p:cNvPr id="8197" name="Rectangle 1027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Rectangle 1028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9" name="Rectangle 1029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0" name="Rectangle 1030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1" name="Rectangle 1031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2" name="Rectangle 1032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3" name="Rectangle 10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4" name="Rectangle 10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5" name="Rectangle 1035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6" name="Rectangle 1036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7" name="Rectangle 10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8" name="Rectangle 1038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9" name="Rectangle 1039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0" name="Rectangle 10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1" name="Rectangle 104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2" name="Rectangle 104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3" name="Rectangle 1043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4" name="Rectangle 1044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5" name="Rectangle 1045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6" name="Rectangle 1046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8" name="Rectangle 1048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9" name="Rectangle 104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20" name="Rectangle 10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21" name="Rectangle 105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22" name="Rectangle 105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23" name="Rectangle 105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24" name="Rectangle 1054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25" name="Rectangle 105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26" name="Rectangle 1056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27" name="Rectangle 105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28" name="Rectangle 1059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29" name="Rectangle 1060"/>
          <p:cNvSpPr>
            <a:spLocks noChangeArrowheads="1"/>
          </p:cNvSpPr>
          <p:nvPr/>
        </p:nvSpPr>
        <p:spPr bwMode="auto">
          <a:xfrm>
            <a:off x="0" y="2913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48" name="Picture 79" descr="Ralph de Laer Kron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1703" y="1428916"/>
            <a:ext cx="2095500" cy="3086101"/>
          </a:xfrm>
          <a:prstGeom prst="rect">
            <a:avLst/>
          </a:prstGeom>
          <a:noFill/>
        </p:spPr>
      </p:pic>
      <p:pic>
        <p:nvPicPr>
          <p:cNvPr id="8454" name="Picture 262" descr="Kramers 1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8844" y="1352645"/>
            <a:ext cx="2095500" cy="3190876"/>
          </a:xfrm>
          <a:prstGeom prst="rect">
            <a:avLst/>
          </a:prstGeom>
          <a:noFill/>
        </p:spPr>
      </p:pic>
      <p:sp>
        <p:nvSpPr>
          <p:cNvPr id="50" name="Text Box 1063"/>
          <p:cNvSpPr txBox="1">
            <a:spLocks noChangeArrowheads="1"/>
          </p:cNvSpPr>
          <p:nvPr/>
        </p:nvSpPr>
        <p:spPr bwMode="auto">
          <a:xfrm>
            <a:off x="5082054" y="4773778"/>
            <a:ext cx="27540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3333FF"/>
                </a:solidFill>
              </a:rPr>
              <a:t>Ralph de </a:t>
            </a:r>
            <a:r>
              <a:rPr lang="en-US" sz="1600" dirty="0" err="1">
                <a:solidFill>
                  <a:srgbClr val="3333FF"/>
                </a:solidFill>
              </a:rPr>
              <a:t>Laer</a:t>
            </a:r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err="1">
                <a:solidFill>
                  <a:srgbClr val="3333FF"/>
                </a:solidFill>
              </a:rPr>
              <a:t>Kronig</a:t>
            </a:r>
            <a:endParaRPr lang="en-US" sz="1600" dirty="0">
              <a:solidFill>
                <a:srgbClr val="3333FF"/>
              </a:solidFill>
            </a:endParaRPr>
          </a:p>
        </p:txBody>
      </p:sp>
      <p:sp>
        <p:nvSpPr>
          <p:cNvPr id="51" name="Text Box 1063"/>
          <p:cNvSpPr txBox="1">
            <a:spLocks noChangeArrowheads="1"/>
          </p:cNvSpPr>
          <p:nvPr/>
        </p:nvSpPr>
        <p:spPr bwMode="auto">
          <a:xfrm>
            <a:off x="661012" y="4762368"/>
            <a:ext cx="36194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>
                <a:solidFill>
                  <a:srgbClr val="3333FF"/>
                </a:solidFill>
              </a:rPr>
              <a:t>Hendrik</a:t>
            </a:r>
            <a:r>
              <a:rPr lang="en-US" sz="1600" dirty="0">
                <a:solidFill>
                  <a:srgbClr val="3333FF"/>
                </a:solidFill>
              </a:rPr>
              <a:t> Anthony “Hans” </a:t>
            </a:r>
            <a:r>
              <a:rPr lang="en-US" sz="1600" dirty="0" err="1">
                <a:solidFill>
                  <a:srgbClr val="3333FF"/>
                </a:solidFill>
              </a:rPr>
              <a:t>Kramers</a:t>
            </a:r>
            <a:endParaRPr lang="en-US" sz="1600" dirty="0">
              <a:solidFill>
                <a:srgbClr val="3333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6434" y="5672899"/>
            <a:ext cx="759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Wingdings" pitchFamily="2" charset="2"/>
              <a:buChar char="v"/>
            </a:pPr>
            <a:r>
              <a:rPr lang="en-US" dirty="0">
                <a:solidFill>
                  <a:srgbClr val="3333FF"/>
                </a:solidFill>
              </a:rPr>
              <a:t>The Kramers-Kronig relations are a  fundamental set of equations that relate the real and imaginary parts of the </a:t>
            </a:r>
            <a:r>
              <a:rPr lang="en-US" u="sng" dirty="0">
                <a:solidFill>
                  <a:srgbClr val="3333FF"/>
                </a:solidFill>
              </a:rPr>
              <a:t>complex permittivity</a:t>
            </a:r>
            <a:r>
              <a:rPr lang="en-US" dirty="0">
                <a:solidFill>
                  <a:srgbClr val="3333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57288" y="0"/>
            <a:ext cx="6724650" cy="7239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Kramers-Kronig Relations</a:t>
            </a:r>
            <a:endParaRPr lang="en-US" sz="3200" b="1" dirty="0"/>
          </a:p>
        </p:txBody>
      </p:sp>
      <p:sp>
        <p:nvSpPr>
          <p:cNvPr id="8197" name="Rectangle 1027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Rectangle 1028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9" name="Rectangle 1029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0" name="Rectangle 1030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1" name="Rectangle 1031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2" name="Rectangle 1032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3" name="Rectangle 10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4" name="Rectangle 10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5" name="Rectangle 1035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6" name="Rectangle 1036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7" name="Rectangle 10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8" name="Rectangle 1038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9" name="Rectangle 1039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0" name="Rectangle 10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1" name="Rectangle 104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2" name="Rectangle 104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3" name="Rectangle 1043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4" name="Rectangle 1044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5" name="Rectangle 1045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6" name="Rectangle 1046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8" name="Rectangle 1048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9" name="Rectangle 104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20" name="Rectangle 10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21" name="Rectangle 105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22" name="Rectangle 105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23" name="Rectangle 105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24" name="Rectangle 1054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25" name="Rectangle 105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26" name="Rectangle 1056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4" name="Object 1057"/>
          <p:cNvGraphicFramePr>
            <a:graphicFrameLocks noChangeAspect="1"/>
          </p:cNvGraphicFramePr>
          <p:nvPr/>
        </p:nvGraphicFramePr>
        <p:xfrm>
          <a:off x="774700" y="1316038"/>
          <a:ext cx="717867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2" name="Equation" r:id="rId4" imgW="5016500" imgH="228600" progId="Equation.DSMT4">
                  <p:embed/>
                </p:oleObj>
              </mc:Choice>
              <mc:Fallback>
                <p:oleObj name="Equation" r:id="rId4" imgW="5016500" imgH="22860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1316038"/>
                        <a:ext cx="7178675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7" name="Rectangle 105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28" name="Rectangle 1059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29" name="Rectangle 1060"/>
          <p:cNvSpPr>
            <a:spLocks noChangeArrowheads="1"/>
          </p:cNvSpPr>
          <p:nvPr/>
        </p:nvSpPr>
        <p:spPr bwMode="auto">
          <a:xfrm>
            <a:off x="0" y="2913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5" name="Object 1061"/>
          <p:cNvGraphicFramePr>
            <a:graphicFrameLocks noChangeAspect="1"/>
          </p:cNvGraphicFramePr>
          <p:nvPr/>
        </p:nvGraphicFramePr>
        <p:xfrm>
          <a:off x="468086" y="4914220"/>
          <a:ext cx="2592388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3" name="Equation" r:id="rId6" imgW="1739900" imgH="914400" progId="Equation.DSMT4">
                  <p:embed/>
                </p:oleObj>
              </mc:Choice>
              <mc:Fallback>
                <p:oleObj name="Equation" r:id="rId6" imgW="1739900" imgH="91440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86" y="4914220"/>
                        <a:ext cx="2592388" cy="136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pSp>
        <p:nvGrpSpPr>
          <p:cNvPr id="2" name="Group 43"/>
          <p:cNvGrpSpPr/>
          <p:nvPr/>
        </p:nvGrpSpPr>
        <p:grpSpPr>
          <a:xfrm>
            <a:off x="1936750" y="2860675"/>
            <a:ext cx="4829175" cy="1616075"/>
            <a:chOff x="-644525" y="2384425"/>
            <a:chExt cx="4829175" cy="1616075"/>
          </a:xfrm>
        </p:grpSpPr>
        <p:graphicFrame>
          <p:nvGraphicFramePr>
            <p:cNvPr id="8232" name="Object 40"/>
            <p:cNvGraphicFramePr>
              <a:graphicFrameLocks noChangeAspect="1"/>
            </p:cNvGraphicFramePr>
            <p:nvPr/>
          </p:nvGraphicFramePr>
          <p:xfrm>
            <a:off x="-644525" y="2384425"/>
            <a:ext cx="4829175" cy="161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94" name="Equation" r:id="rId8" imgW="2882900" imgH="965200" progId="Equation.DSMT4">
                    <p:embed/>
                  </p:oleObj>
                </mc:Choice>
                <mc:Fallback>
                  <p:oleObj name="Equation" r:id="rId8" imgW="2882900" imgH="965200" progId="Equation.DSMT4">
                    <p:embed/>
                    <p:pic>
                      <p:nvPicPr>
                        <p:cNvPr id="0" name="Picture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644525" y="2384425"/>
                          <a:ext cx="4829175" cy="161607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Straight Connector 41"/>
            <p:cNvCxnSpPr/>
            <p:nvPr/>
          </p:nvCxnSpPr>
          <p:spPr>
            <a:xfrm>
              <a:off x="1600200" y="2782027"/>
              <a:ext cx="1238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590675" y="3600581"/>
              <a:ext cx="1238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234" name="Object 1061"/>
          <p:cNvGraphicFramePr>
            <a:graphicFrameLocks noChangeAspect="1"/>
          </p:cNvGraphicFramePr>
          <p:nvPr/>
        </p:nvGraphicFramePr>
        <p:xfrm>
          <a:off x="4123130" y="5849711"/>
          <a:ext cx="36131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5" name="Equation" r:id="rId10" imgW="2019300" imgH="228600" progId="Equation.DSMT4">
                  <p:embed/>
                </p:oleObj>
              </mc:Choice>
              <mc:Fallback>
                <p:oleObj name="Equation" r:id="rId10" imgW="2019300" imgH="22860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3130" y="5849711"/>
                        <a:ext cx="36131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723900" y="923925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Assumption:</a:t>
            </a:r>
          </a:p>
        </p:txBody>
      </p:sp>
      <p:graphicFrame>
        <p:nvGraphicFramePr>
          <p:cNvPr id="8236" name="Object 44"/>
          <p:cNvGraphicFramePr>
            <a:graphicFrameLocks noChangeAspect="1"/>
          </p:cNvGraphicFramePr>
          <p:nvPr/>
        </p:nvGraphicFramePr>
        <p:xfrm>
          <a:off x="4155828" y="5277798"/>
          <a:ext cx="36591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6" name="Equation" r:id="rId12" imgW="2044700" imgH="228600" progId="Equation.DSMT4">
                  <p:embed/>
                </p:oleObj>
              </mc:Choice>
              <mc:Fallback>
                <p:oleObj name="Equation" r:id="rId12" imgW="2044700" imgH="2286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5828" y="5277798"/>
                        <a:ext cx="365918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00743" y="1915885"/>
            <a:ext cx="628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 to the transfer-function analysis, one obtains the </a:t>
            </a:r>
            <a:r>
              <a:rPr lang="en-US" i="1" dirty="0"/>
              <a:t>Kramers-Kronig</a:t>
            </a:r>
            <a:r>
              <a:rPr lang="en-US" dirty="0"/>
              <a:t> dispersion relations: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57288" y="0"/>
            <a:ext cx="6724650" cy="7239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Kramers-Kronig Relations (cont.)</a:t>
            </a:r>
            <a:endParaRPr lang="en-US" sz="3200" b="1" dirty="0"/>
          </a:p>
        </p:txBody>
      </p:sp>
      <p:sp>
        <p:nvSpPr>
          <p:cNvPr id="8197" name="Rectangle 1027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198" name="Rectangle 1028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199" name="Rectangle 1029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0" name="Rectangle 1030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1" name="Rectangle 1031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2" name="Rectangle 1032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3" name="Rectangle 10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4" name="Rectangle 10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5" name="Rectangle 1035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6" name="Rectangle 1036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7" name="Rectangle 10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8" name="Rectangle 1038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9" name="Rectangle 1039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0" name="Rectangle 10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1" name="Rectangle 104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2" name="Rectangle 104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3" name="Rectangle 1043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4" name="Rectangle 1044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5" name="Rectangle 1045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6" name="Rectangle 1046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8" name="Rectangle 1048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9" name="Rectangle 104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0" name="Rectangle 10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1" name="Rectangle 105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2" name="Rectangle 105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3" name="Rectangle 105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4" name="Rectangle 1054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5" name="Rectangle 105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6" name="Rectangle 1056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7" name="Rectangle 105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8" name="Rectangle 1059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9" name="Rectangle 1060"/>
          <p:cNvSpPr>
            <a:spLocks noChangeArrowheads="1"/>
          </p:cNvSpPr>
          <p:nvPr/>
        </p:nvSpPr>
        <p:spPr bwMode="auto">
          <a:xfrm>
            <a:off x="0" y="2913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2195286" y="2821895"/>
            <a:ext cx="4178300" cy="1916112"/>
            <a:chOff x="1965325" y="3094038"/>
            <a:chExt cx="4178300" cy="1916112"/>
          </a:xfrm>
        </p:grpSpPr>
        <p:graphicFrame>
          <p:nvGraphicFramePr>
            <p:cNvPr id="8232" name="Object 40"/>
            <p:cNvGraphicFramePr>
              <a:graphicFrameLocks noChangeAspect="1"/>
            </p:cNvGraphicFramePr>
            <p:nvPr/>
          </p:nvGraphicFramePr>
          <p:xfrm>
            <a:off x="1965325" y="3094038"/>
            <a:ext cx="4178300" cy="1916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86" name="Equation" r:id="rId4" imgW="2159000" imgH="990600" progId="Equation.DSMT4">
                    <p:embed/>
                  </p:oleObj>
                </mc:Choice>
                <mc:Fallback>
                  <p:oleObj name="Equation" r:id="rId4" imgW="2159000" imgH="990600" progId="Equation.DSMT4">
                    <p:embed/>
                    <p:pic>
                      <p:nvPicPr>
                        <p:cNvPr id="0" name="Picture 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5325" y="3094038"/>
                          <a:ext cx="4178300" cy="1916112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Straight Connector 41"/>
            <p:cNvCxnSpPr/>
            <p:nvPr/>
          </p:nvCxnSpPr>
          <p:spPr>
            <a:xfrm>
              <a:off x="3700400" y="4543425"/>
              <a:ext cx="1238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82290" y="3562350"/>
              <a:ext cx="1238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1171575" y="2095500"/>
            <a:ext cx="6263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The final form of the Kramers-Kronig relations is then:</a:t>
            </a:r>
          </a:p>
        </p:txBody>
      </p:sp>
      <p:graphicFrame>
        <p:nvGraphicFramePr>
          <p:cNvPr id="8233" name="Object 1061"/>
          <p:cNvGraphicFramePr>
            <a:graphicFrameLocks noChangeAspect="1"/>
          </p:cNvGraphicFramePr>
          <p:nvPr/>
        </p:nvGraphicFramePr>
        <p:xfrm>
          <a:off x="1663700" y="1133475"/>
          <a:ext cx="56149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Equation" r:id="rId6" imgW="3467100" imgH="254000" progId="Equation.DSMT4">
                  <p:embed/>
                </p:oleObj>
              </mc:Choice>
              <mc:Fallback>
                <p:oleObj name="Equation" r:id="rId6" imgW="3467100" imgH="254000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1133475"/>
                        <a:ext cx="561498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630011" y="5495925"/>
            <a:ext cx="808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</a:t>
            </a:r>
            <a:r>
              <a:rPr lang="en-US" dirty="0"/>
              <a:t> This shows that if there is no loss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 = 0</a:t>
            </a:r>
            <a:r>
              <a:rPr lang="en-US" dirty="0">
                <a:sym typeface="Symbol" panose="05050102010706020507" pitchFamily="18" charset="2"/>
              </a:rPr>
              <a:t>)</a:t>
            </a:r>
            <a:r>
              <a:rPr lang="en-US" dirty="0"/>
              <a:t>, then the relative permittivity must be 1. Hence, practical materials with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</a:t>
            </a:r>
            <a:r>
              <a:rPr lang="en-US" dirty="0">
                <a:sym typeface="Symbol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&gt; 1</a:t>
            </a:r>
            <a:r>
              <a:rPr lang="en-US" dirty="0">
                <a:sym typeface="Symbol"/>
              </a:rPr>
              <a:t> </a:t>
            </a:r>
            <a:r>
              <a:rPr lang="en-US" dirty="0"/>
              <a:t>will always have some loss.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33375" y="1"/>
            <a:ext cx="8343900" cy="7429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Review of Cauchy Principal Value Integrals</a:t>
            </a:r>
            <a:endParaRPr lang="en-US" sz="3200" b="1" dirty="0"/>
          </a:p>
        </p:txBody>
      </p:sp>
      <p:graphicFrame>
        <p:nvGraphicFramePr>
          <p:cNvPr id="1026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20697"/>
              </p:ext>
            </p:extLst>
          </p:nvPr>
        </p:nvGraphicFramePr>
        <p:xfrm>
          <a:off x="734917" y="1501048"/>
          <a:ext cx="465455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4" imgW="2857500" imgH="393700" progId="Equation.DSMT4">
                  <p:embed/>
                </p:oleObj>
              </mc:Choice>
              <mc:Fallback>
                <p:oleObj name="Equation" r:id="rId4" imgW="2857500" imgH="393700" progId="Equation.DSMT4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917" y="1501048"/>
                        <a:ext cx="4654550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30"/>
          <p:cNvSpPr>
            <a:spLocks noChangeArrowheads="1"/>
          </p:cNvSpPr>
          <p:nvPr/>
        </p:nvSpPr>
        <p:spPr bwMode="auto">
          <a:xfrm>
            <a:off x="295275" y="767470"/>
            <a:ext cx="3662862" cy="74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152352" rIns="0" bIns="38088" anchor="ctr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Consider the following integral:</a:t>
            </a:r>
            <a:r>
              <a:rPr lang="en-US" sz="2400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endParaRPr lang="en-US" sz="2400" dirty="0">
              <a:solidFill>
                <a:srgbClr val="3333FF"/>
              </a:solidFill>
            </a:endParaRPr>
          </a:p>
          <a:p>
            <a:pPr eaLnBrk="0" hangingPunct="0"/>
            <a:r>
              <a:rPr lang="en-US" sz="1200" dirty="0">
                <a:solidFill>
                  <a:srgbClr val="3333FF"/>
                </a:solidFill>
                <a:cs typeface="Times New Roman" pitchFamily="18" charset="0"/>
              </a:rPr>
              <a:t>	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033" name="Rectangle 32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4" name="Rectangle 33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35" name="Rectangle 34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36" name="Rectangle 35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37" name="Rectangle 36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38" name="Rectangle 37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39" name="Rectangle 38"/>
          <p:cNvSpPr>
            <a:spLocks noChangeArrowheads="1"/>
          </p:cNvSpPr>
          <p:nvPr/>
        </p:nvSpPr>
        <p:spPr bwMode="auto">
          <a:xfrm>
            <a:off x="303213" y="2562989"/>
            <a:ext cx="66479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A </a:t>
            </a:r>
            <a:r>
              <a:rPr lang="en-US" sz="2000" u="sng" dirty="0">
                <a:solidFill>
                  <a:srgbClr val="3333FF"/>
                </a:solidFill>
                <a:cs typeface="Times New Roman" pitchFamily="18" charset="0"/>
              </a:rPr>
              <a:t>finite</a:t>
            </a:r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 result is obtained if the integral interpreted as</a:t>
            </a:r>
            <a:r>
              <a:rPr lang="en-US" sz="1200" dirty="0">
                <a:solidFill>
                  <a:srgbClr val="3333FF"/>
                </a:solidFill>
                <a:cs typeface="Times New Roman" pitchFamily="18" charset="0"/>
              </a:rPr>
              <a:t>	</a:t>
            </a:r>
            <a:endParaRPr lang="en-US" dirty="0">
              <a:solidFill>
                <a:srgbClr val="3333FF"/>
              </a:solidFill>
            </a:endParaRPr>
          </a:p>
        </p:txBody>
      </p:sp>
      <p:graphicFrame>
        <p:nvGraphicFramePr>
          <p:cNvPr id="1027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757904"/>
              </p:ext>
            </p:extLst>
          </p:nvPr>
        </p:nvGraphicFramePr>
        <p:xfrm>
          <a:off x="622300" y="3048000"/>
          <a:ext cx="612457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6" imgW="3759200" imgH="711200" progId="Equation.DSMT4">
                  <p:embed/>
                </p:oleObj>
              </mc:Choice>
              <mc:Fallback>
                <p:oleObj name="Equation" r:id="rId6" imgW="3759200" imgH="711200" progId="Equation.DSMT4">
                  <p:embed/>
                  <p:pic>
                    <p:nvPicPr>
                      <p:cNvPr id="0" name="Picture 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3048000"/>
                        <a:ext cx="6124575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93"/>
          <p:cNvSpPr>
            <a:spLocks noChangeArrowheads="1"/>
          </p:cNvSpPr>
          <p:nvPr/>
        </p:nvSpPr>
        <p:spPr bwMode="auto">
          <a:xfrm>
            <a:off x="623661" y="4441215"/>
            <a:ext cx="71868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The </a:t>
            </a:r>
            <a:r>
              <a:rPr lang="en-US" u="sng" dirty="0">
                <a:solidFill>
                  <a:srgbClr val="3333FF"/>
                </a:solidFill>
                <a:cs typeface="Times New Roman" pitchFamily="18" charset="0"/>
              </a:rPr>
              <a:t>infinite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 contributions from the two symmetrical shaded</a:t>
            </a:r>
          </a:p>
          <a:p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parts shown exactly cancel in this limit.  Integrals evaluated in this way are said to be (Cauchy) principal value (PV) integrals:</a:t>
            </a:r>
            <a:endParaRPr lang="en-US" dirty="0">
              <a:solidFill>
                <a:srgbClr val="3333FF"/>
              </a:solidFill>
            </a:endParaRPr>
          </a:p>
        </p:txBody>
      </p:sp>
      <p:grpSp>
        <p:nvGrpSpPr>
          <p:cNvPr id="1041" name="Group 96"/>
          <p:cNvGrpSpPr>
            <a:grpSpLocks/>
          </p:cNvGrpSpPr>
          <p:nvPr/>
        </p:nvGrpSpPr>
        <p:grpSpPr bwMode="auto">
          <a:xfrm>
            <a:off x="2761343" y="5760810"/>
            <a:ext cx="2646363" cy="646113"/>
            <a:chOff x="1916" y="3473"/>
            <a:chExt cx="1667" cy="407"/>
          </a:xfrm>
        </p:grpSpPr>
        <p:graphicFrame>
          <p:nvGraphicFramePr>
            <p:cNvPr id="1030" name="Object 94"/>
            <p:cNvGraphicFramePr>
              <a:graphicFrameLocks noChangeAspect="1"/>
            </p:cNvGraphicFramePr>
            <p:nvPr/>
          </p:nvGraphicFramePr>
          <p:xfrm>
            <a:off x="1916" y="3473"/>
            <a:ext cx="1667" cy="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" name="Equation" r:id="rId8" imgW="1625600" imgH="393700" progId="Equation.DSMT4">
                    <p:embed/>
                  </p:oleObj>
                </mc:Choice>
                <mc:Fallback>
                  <p:oleObj name="Equation" r:id="rId8" imgW="1625600" imgH="393700" progId="Equation.DSMT4">
                    <p:embed/>
                    <p:pic>
                      <p:nvPicPr>
                        <p:cNvPr id="0" name="Picture 3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6" y="3473"/>
                          <a:ext cx="1667" cy="4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Line 95"/>
            <p:cNvSpPr>
              <a:spLocks noChangeShapeType="1"/>
            </p:cNvSpPr>
            <p:nvPr/>
          </p:nvSpPr>
          <p:spPr bwMode="auto">
            <a:xfrm flipH="1">
              <a:off x="3197" y="3681"/>
              <a:ext cx="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34886" y="588917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Notation:</a:t>
            </a:r>
          </a:p>
        </p:txBody>
      </p:sp>
      <p:graphicFrame>
        <p:nvGraphicFramePr>
          <p:cNvPr id="1392" name="Object 368"/>
          <p:cNvGraphicFramePr>
            <a:graphicFrameLocks noChangeAspect="1"/>
          </p:cNvGraphicFramePr>
          <p:nvPr/>
        </p:nvGraphicFramePr>
        <p:xfrm>
          <a:off x="6652306" y="3551238"/>
          <a:ext cx="1936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10" imgW="193680" imgH="212760" progId="Equation.DSMT4">
                  <p:embed/>
                </p:oleObj>
              </mc:Choice>
              <mc:Fallback>
                <p:oleObj name="Equation" r:id="rId10" imgW="193680" imgH="212760" progId="Equation.DSMT4">
                  <p:embed/>
                  <p:pic>
                    <p:nvPicPr>
                      <p:cNvPr id="0" name="Picture 3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2306" y="3551238"/>
                        <a:ext cx="1936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5898236" y="1030967"/>
            <a:ext cx="3028048" cy="2082800"/>
            <a:chOff x="5898236" y="1030967"/>
            <a:chExt cx="3028048" cy="2082800"/>
          </a:xfrm>
        </p:grpSpPr>
        <p:sp>
          <p:nvSpPr>
            <p:cNvPr id="1044" name="Line 76"/>
            <p:cNvSpPr>
              <a:spLocks noChangeShapeType="1"/>
            </p:cNvSpPr>
            <p:nvPr/>
          </p:nvSpPr>
          <p:spPr bwMode="auto">
            <a:xfrm>
              <a:off x="5964911" y="2072367"/>
              <a:ext cx="256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5" name="Line 77"/>
            <p:cNvSpPr>
              <a:spLocks noChangeShapeType="1"/>
            </p:cNvSpPr>
            <p:nvPr/>
          </p:nvSpPr>
          <p:spPr bwMode="auto">
            <a:xfrm flipV="1">
              <a:off x="7247611" y="1081767"/>
              <a:ext cx="0" cy="203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6" name="Freeform 78"/>
            <p:cNvSpPr>
              <a:spLocks/>
            </p:cNvSpPr>
            <p:nvPr/>
          </p:nvSpPr>
          <p:spPr bwMode="auto">
            <a:xfrm flipV="1">
              <a:off x="5898236" y="2072367"/>
              <a:ext cx="1308100" cy="1041400"/>
            </a:xfrm>
            <a:custGeom>
              <a:avLst/>
              <a:gdLst>
                <a:gd name="T0" fmla="*/ 0 w 824"/>
                <a:gd name="T1" fmla="*/ 624 h 656"/>
                <a:gd name="T2" fmla="*/ 656 w 824"/>
                <a:gd name="T3" fmla="*/ 552 h 656"/>
                <a:gd name="T4" fmla="*/ 824 w 824"/>
                <a:gd name="T5" fmla="*/ 0 h 656"/>
                <a:gd name="T6" fmla="*/ 0 60000 65536"/>
                <a:gd name="T7" fmla="*/ 0 60000 65536"/>
                <a:gd name="T8" fmla="*/ 0 60000 65536"/>
                <a:gd name="T9" fmla="*/ 0 w 824"/>
                <a:gd name="T10" fmla="*/ 0 h 656"/>
                <a:gd name="T11" fmla="*/ 824 w 824"/>
                <a:gd name="T12" fmla="*/ 656 h 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4" h="656">
                  <a:moveTo>
                    <a:pt x="0" y="624"/>
                  </a:moveTo>
                  <a:cubicBezTo>
                    <a:pt x="109" y="613"/>
                    <a:pt x="519" y="656"/>
                    <a:pt x="656" y="552"/>
                  </a:cubicBezTo>
                  <a:cubicBezTo>
                    <a:pt x="793" y="448"/>
                    <a:pt x="807" y="226"/>
                    <a:pt x="824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7" name="Freeform 79"/>
            <p:cNvSpPr>
              <a:spLocks/>
            </p:cNvSpPr>
            <p:nvPr/>
          </p:nvSpPr>
          <p:spPr bwMode="auto">
            <a:xfrm flipH="1">
              <a:off x="7298411" y="1030967"/>
              <a:ext cx="1308100" cy="1041400"/>
            </a:xfrm>
            <a:custGeom>
              <a:avLst/>
              <a:gdLst>
                <a:gd name="T0" fmla="*/ 0 w 824"/>
                <a:gd name="T1" fmla="*/ 624 h 656"/>
                <a:gd name="T2" fmla="*/ 656 w 824"/>
                <a:gd name="T3" fmla="*/ 552 h 656"/>
                <a:gd name="T4" fmla="*/ 824 w 824"/>
                <a:gd name="T5" fmla="*/ 0 h 656"/>
                <a:gd name="T6" fmla="*/ 0 60000 65536"/>
                <a:gd name="T7" fmla="*/ 0 60000 65536"/>
                <a:gd name="T8" fmla="*/ 0 60000 65536"/>
                <a:gd name="T9" fmla="*/ 0 w 824"/>
                <a:gd name="T10" fmla="*/ 0 h 656"/>
                <a:gd name="T11" fmla="*/ 824 w 824"/>
                <a:gd name="T12" fmla="*/ 656 h 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4" h="656">
                  <a:moveTo>
                    <a:pt x="0" y="624"/>
                  </a:moveTo>
                  <a:cubicBezTo>
                    <a:pt x="109" y="613"/>
                    <a:pt x="519" y="656"/>
                    <a:pt x="656" y="552"/>
                  </a:cubicBezTo>
                  <a:cubicBezTo>
                    <a:pt x="793" y="448"/>
                    <a:pt x="807" y="226"/>
                    <a:pt x="824" y="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9" name="Line 84"/>
            <p:cNvSpPr>
              <a:spLocks noChangeShapeType="1"/>
            </p:cNvSpPr>
            <p:nvPr/>
          </p:nvSpPr>
          <p:spPr bwMode="auto">
            <a:xfrm>
              <a:off x="7095211" y="2021567"/>
              <a:ext cx="0" cy="101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0" name="Line 85"/>
            <p:cNvSpPr>
              <a:spLocks noChangeShapeType="1"/>
            </p:cNvSpPr>
            <p:nvPr/>
          </p:nvSpPr>
          <p:spPr bwMode="auto">
            <a:xfrm>
              <a:off x="7390486" y="2021567"/>
              <a:ext cx="0" cy="101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1" name="Line 86"/>
            <p:cNvSpPr>
              <a:spLocks noChangeShapeType="1"/>
            </p:cNvSpPr>
            <p:nvPr/>
          </p:nvSpPr>
          <p:spPr bwMode="auto">
            <a:xfrm flipV="1">
              <a:off x="7390486" y="1669142"/>
              <a:ext cx="0" cy="368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2" name="Line 87"/>
            <p:cNvSpPr>
              <a:spLocks noChangeShapeType="1"/>
            </p:cNvSpPr>
            <p:nvPr/>
          </p:nvSpPr>
          <p:spPr bwMode="auto">
            <a:xfrm flipV="1">
              <a:off x="7339686" y="1469117"/>
              <a:ext cx="0" cy="60325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3" name="Line 88"/>
            <p:cNvSpPr>
              <a:spLocks noChangeShapeType="1"/>
            </p:cNvSpPr>
            <p:nvPr/>
          </p:nvSpPr>
          <p:spPr bwMode="auto">
            <a:xfrm flipV="1">
              <a:off x="7288886" y="1056367"/>
              <a:ext cx="3175" cy="101917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4" name="Line 89"/>
            <p:cNvSpPr>
              <a:spLocks noChangeShapeType="1"/>
            </p:cNvSpPr>
            <p:nvPr/>
          </p:nvSpPr>
          <p:spPr bwMode="auto">
            <a:xfrm flipV="1">
              <a:off x="7193636" y="2072367"/>
              <a:ext cx="3175" cy="83502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5" name="Line 90"/>
            <p:cNvSpPr>
              <a:spLocks noChangeShapeType="1"/>
            </p:cNvSpPr>
            <p:nvPr/>
          </p:nvSpPr>
          <p:spPr bwMode="auto">
            <a:xfrm flipV="1">
              <a:off x="7136486" y="2066017"/>
              <a:ext cx="6350" cy="49847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6" name="Line 91"/>
            <p:cNvSpPr>
              <a:spLocks noChangeShapeType="1"/>
            </p:cNvSpPr>
            <p:nvPr/>
          </p:nvSpPr>
          <p:spPr bwMode="auto">
            <a:xfrm flipV="1">
              <a:off x="7092036" y="2110467"/>
              <a:ext cx="3175" cy="32702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aphicFrame>
          <p:nvGraphicFramePr>
            <p:cNvPr id="1028" name="Object 97"/>
            <p:cNvGraphicFramePr>
              <a:graphicFrameLocks noChangeAspect="1"/>
            </p:cNvGraphicFramePr>
            <p:nvPr/>
          </p:nvGraphicFramePr>
          <p:xfrm>
            <a:off x="6890424" y="1824717"/>
            <a:ext cx="328613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" name="Equation" r:id="rId12" imgW="215713" imgH="139579" progId="Equation.DSMT4">
                    <p:embed/>
                  </p:oleObj>
                </mc:Choice>
                <mc:Fallback>
                  <p:oleObj name="Equation" r:id="rId12" imgW="215713" imgH="139579" progId="Equation.DSMT4">
                    <p:embed/>
                    <p:pic>
                      <p:nvPicPr>
                        <p:cNvPr id="0" name="Picture 3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0424" y="1824717"/>
                          <a:ext cx="328613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98"/>
            <p:cNvGraphicFramePr>
              <a:graphicFrameLocks noChangeAspect="1"/>
            </p:cNvGraphicFramePr>
            <p:nvPr/>
          </p:nvGraphicFramePr>
          <p:xfrm>
            <a:off x="7295236" y="2093005"/>
            <a:ext cx="193675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3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95236" y="2093005"/>
                          <a:ext cx="193675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Connector 35"/>
            <p:cNvCxnSpPr/>
            <p:nvPr/>
          </p:nvCxnSpPr>
          <p:spPr>
            <a:xfrm>
              <a:off x="6749151" y="1981205"/>
              <a:ext cx="0" cy="185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142523" y="1992091"/>
              <a:ext cx="0" cy="185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58" name="Object 97"/>
            <p:cNvGraphicFramePr>
              <a:graphicFrameLocks noChangeAspect="1"/>
            </p:cNvGraphicFramePr>
            <p:nvPr/>
          </p:nvGraphicFramePr>
          <p:xfrm>
            <a:off x="6388774" y="1716840"/>
            <a:ext cx="284162" cy="231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0" name="Equation" r:id="rId16" imgW="203024" imgH="164957" progId="Equation.DSMT4">
                    <p:embed/>
                  </p:oleObj>
                </mc:Choice>
                <mc:Fallback>
                  <p:oleObj name="Equation" r:id="rId16" imgW="203024" imgH="164957" progId="Equation.DSMT4">
                    <p:embed/>
                    <p:pic>
                      <p:nvPicPr>
                        <p:cNvPr id="0" name="Picture 3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8774" y="1716840"/>
                          <a:ext cx="284162" cy="2317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9" name="Object 97"/>
            <p:cNvGraphicFramePr>
              <a:graphicFrameLocks noChangeAspect="1"/>
            </p:cNvGraphicFramePr>
            <p:nvPr/>
          </p:nvGraphicFramePr>
          <p:xfrm>
            <a:off x="8226425" y="2217738"/>
            <a:ext cx="177800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1" name="Equation" r:id="rId18" imgW="126780" imgH="164814" progId="Equation.DSMT4">
                    <p:embed/>
                  </p:oleObj>
                </mc:Choice>
                <mc:Fallback>
                  <p:oleObj name="Equation" r:id="rId18" imgW="126780" imgH="164814" progId="Equation.DSMT4">
                    <p:embed/>
                    <p:pic>
                      <p:nvPicPr>
                        <p:cNvPr id="0" name="Picture 3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6425" y="2217738"/>
                          <a:ext cx="177800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TextBox 40"/>
            <p:cNvSpPr txBox="1"/>
            <p:nvPr/>
          </p:nvSpPr>
          <p:spPr>
            <a:xfrm>
              <a:off x="7532915" y="2634343"/>
              <a:ext cx="12827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Excluded region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 flipV="1">
              <a:off x="7162801" y="2286002"/>
              <a:ext cx="370114" cy="44329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89" name="Object 365"/>
            <p:cNvGraphicFramePr>
              <a:graphicFrameLocks noChangeAspect="1"/>
            </p:cNvGraphicFramePr>
            <p:nvPr/>
          </p:nvGraphicFramePr>
          <p:xfrm>
            <a:off x="8688613" y="1932894"/>
            <a:ext cx="237671" cy="261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" name="Equation" r:id="rId20" imgW="126720" imgH="139680" progId="Equation.DSMT4">
                    <p:embed/>
                  </p:oleObj>
                </mc:Choice>
                <mc:Fallback>
                  <p:oleObj name="Equation" r:id="rId20" imgW="126720" imgH="139680" progId="Equation.DSMT4">
                    <p:embed/>
                    <p:pic>
                      <p:nvPicPr>
                        <p:cNvPr id="0" name="Picture 3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8613" y="1932894"/>
                          <a:ext cx="237671" cy="261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3" name="Object 369"/>
            <p:cNvGraphicFramePr>
              <a:graphicFrameLocks noChangeAspect="1"/>
            </p:cNvGraphicFramePr>
            <p:nvPr/>
          </p:nvGraphicFramePr>
          <p:xfrm>
            <a:off x="7479621" y="1292906"/>
            <a:ext cx="456066" cy="290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" name="Equation" r:id="rId22" imgW="279360" imgH="177480" progId="Equation.DSMT4">
                    <p:embed/>
                  </p:oleObj>
                </mc:Choice>
                <mc:Fallback>
                  <p:oleObj name="Equation" r:id="rId22" imgW="279360" imgH="177480" progId="Equation.DSMT4">
                    <p:embed/>
                    <p:pic>
                      <p:nvPicPr>
                        <p:cNvPr id="0" name="Picture 3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9621" y="1292906"/>
                          <a:ext cx="456066" cy="290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57288" y="0"/>
            <a:ext cx="6724650" cy="723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Laplace Transform</a:t>
            </a:r>
            <a:endParaRPr lang="en-US" sz="3600" b="1" dirty="0"/>
          </a:p>
        </p:txBody>
      </p:sp>
      <p:sp>
        <p:nvSpPr>
          <p:cNvPr id="8197" name="Rectangle 1027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198" name="Rectangle 1028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199" name="Rectangle 1029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0" name="Rectangle 1030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1" name="Rectangle 1031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2" name="Rectangle 1032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3" name="Rectangle 10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4" name="Rectangle 10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5" name="Rectangle 1035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6" name="Rectangle 1036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7" name="Rectangle 10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8" name="Rectangle 1038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9" name="Rectangle 1039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0" name="Rectangle 10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1" name="Rectangle 104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2" name="Rectangle 104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3" name="Rectangle 1043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4" name="Rectangle 1044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5" name="Rectangle 1045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6" name="Rectangle 1046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8" name="Rectangle 1048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9" name="Rectangle 104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0" name="Rectangle 10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1" name="Rectangle 105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2" name="Rectangle 105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3" name="Rectangle 105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4" name="Rectangle 1054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5" name="Rectangle 105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6" name="Rectangle 1056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7" name="Rectangle 105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8" name="Rectangle 1059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9" name="Rectangle 1060"/>
          <p:cNvSpPr>
            <a:spLocks noChangeArrowheads="1"/>
          </p:cNvSpPr>
          <p:nvPr/>
        </p:nvSpPr>
        <p:spPr bwMode="auto">
          <a:xfrm>
            <a:off x="0" y="2913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graphicFrame>
        <p:nvGraphicFramePr>
          <p:cNvPr id="8232" name="Object 40"/>
          <p:cNvGraphicFramePr>
            <a:graphicFrameLocks noChangeAspect="1"/>
          </p:cNvGraphicFramePr>
          <p:nvPr/>
        </p:nvGraphicFramePr>
        <p:xfrm>
          <a:off x="2778125" y="1460500"/>
          <a:ext cx="24574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0" name="Equation" r:id="rId4" imgW="1269449" imgH="482391" progId="Equation.DSMT4">
                  <p:embed/>
                </p:oleObj>
              </mc:Choice>
              <mc:Fallback>
                <p:oleObj name="Equation" r:id="rId4" imgW="1269449" imgH="482391" progId="Equation.DSMT4">
                  <p:embed/>
                  <p:pic>
                    <p:nvPicPr>
                      <p:cNvPr id="0" name="Picture 4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5" y="1460500"/>
                        <a:ext cx="2457450" cy="933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095375" y="952500"/>
            <a:ext cx="4471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The Laplace transform is defined as: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3450" y="2533650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Assume</a:t>
            </a:r>
          </a:p>
        </p:txBody>
      </p:sp>
      <p:graphicFrame>
        <p:nvGraphicFramePr>
          <p:cNvPr id="211972" name="Object 40"/>
          <p:cNvGraphicFramePr>
            <a:graphicFrameLocks noChangeAspect="1"/>
          </p:cNvGraphicFramePr>
          <p:nvPr/>
        </p:nvGraphicFramePr>
        <p:xfrm>
          <a:off x="2351088" y="4486275"/>
          <a:ext cx="13509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1" name="Equation" r:id="rId6" imgW="698197" imgH="253890" progId="Equation.DSMT4">
                  <p:embed/>
                </p:oleObj>
              </mc:Choice>
              <mc:Fallback>
                <p:oleObj name="Equation" r:id="rId6" imgW="698197" imgH="253890" progId="Equation.DSMT4">
                  <p:embed/>
                  <p:pic>
                    <p:nvPicPr>
                      <p:cNvPr id="0" name="Picture 4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4486275"/>
                        <a:ext cx="1350962" cy="492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152701"/>
              </p:ext>
            </p:extLst>
          </p:nvPr>
        </p:nvGraphicFramePr>
        <p:xfrm>
          <a:off x="1442720" y="3057525"/>
          <a:ext cx="2438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2" name="Equation" r:id="rId8" imgW="1257120" imgH="279360" progId="Equation.DSMT4">
                  <p:embed/>
                </p:oleObj>
              </mc:Choice>
              <mc:Fallback>
                <p:oleObj name="Equation" r:id="rId8" imgW="1257120" imgH="279360" progId="Equation.DSMT4">
                  <p:embed/>
                  <p:pic>
                    <p:nvPicPr>
                      <p:cNvPr id="0" name="Picture 4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720" y="3057525"/>
                        <a:ext cx="24384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038225" y="3962400"/>
            <a:ext cx="438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Then </a:t>
            </a:r>
            <a:r>
              <a:rPr lang="en-US" sz="2000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>
                <a:solidFill>
                  <a:srgbClr val="3333FF"/>
                </a:solidFill>
              </a:rPr>
              <a:t> is </a:t>
            </a:r>
            <a:r>
              <a:rPr lang="en-US" sz="2000" u="sng" dirty="0">
                <a:solidFill>
                  <a:srgbClr val="3333FF"/>
                </a:solidFill>
              </a:rPr>
              <a:t>analytic</a:t>
            </a:r>
            <a:r>
              <a:rPr lang="en-US" sz="2000" dirty="0">
                <a:solidFill>
                  <a:srgbClr val="3333FF"/>
                </a:solidFill>
              </a:rPr>
              <a:t> in the region 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5020747" y="2608263"/>
            <a:ext cx="3581916" cy="3208172"/>
            <a:chOff x="5020747" y="2608263"/>
            <a:chExt cx="3581916" cy="3208172"/>
          </a:xfrm>
        </p:grpSpPr>
        <p:sp>
          <p:nvSpPr>
            <p:cNvPr id="52" name="Line 41"/>
            <p:cNvSpPr>
              <a:spLocks noChangeShapeType="1"/>
            </p:cNvSpPr>
            <p:nvPr/>
          </p:nvSpPr>
          <p:spPr bwMode="auto">
            <a:xfrm flipV="1">
              <a:off x="6230422" y="3085933"/>
              <a:ext cx="0" cy="26100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6751122" y="3038475"/>
              <a:ext cx="0" cy="277796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1980" name="Object 1"/>
            <p:cNvGraphicFramePr>
              <a:graphicFrameLocks noChangeAspect="1"/>
            </p:cNvGraphicFramePr>
            <p:nvPr/>
          </p:nvGraphicFramePr>
          <p:xfrm>
            <a:off x="8001000" y="4398963"/>
            <a:ext cx="6016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03" name="Equation" r:id="rId10" imgW="418918" imgH="253890" progId="Equation.DSMT4">
                    <p:embed/>
                  </p:oleObj>
                </mc:Choice>
                <mc:Fallback>
                  <p:oleObj name="Equation" r:id="rId10" imgW="418918" imgH="253890" progId="Equation.DSMT4">
                    <p:embed/>
                    <p:pic>
                      <p:nvPicPr>
                        <p:cNvPr id="0" name="Picture 4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4398963"/>
                          <a:ext cx="601663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1981" name="Object 1"/>
            <p:cNvGraphicFramePr>
              <a:graphicFrameLocks noChangeAspect="1"/>
            </p:cNvGraphicFramePr>
            <p:nvPr/>
          </p:nvGraphicFramePr>
          <p:xfrm>
            <a:off x="5915025" y="2608263"/>
            <a:ext cx="6016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04" name="Equation" r:id="rId12" imgW="418918" imgH="253890" progId="Equation.DSMT4">
                    <p:embed/>
                  </p:oleObj>
                </mc:Choice>
                <mc:Fallback>
                  <p:oleObj name="Equation" r:id="rId12" imgW="418918" imgH="253890" progId="Equation.DSMT4">
                    <p:embed/>
                    <p:pic>
                      <p:nvPicPr>
                        <p:cNvPr id="0" name="Picture 4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5025" y="2608263"/>
                          <a:ext cx="601663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1983" name="Object 15"/>
            <p:cNvGraphicFramePr>
              <a:graphicFrameLocks noChangeAspect="1"/>
            </p:cNvGraphicFramePr>
            <p:nvPr/>
          </p:nvGraphicFramePr>
          <p:xfrm>
            <a:off x="6469063" y="4560888"/>
            <a:ext cx="255587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05" name="Equation" r:id="rId14" imgW="177646" imgH="228402" progId="Equation.DSMT4">
                    <p:embed/>
                  </p:oleObj>
                </mc:Choice>
                <mc:Fallback>
                  <p:oleObj name="Equation" r:id="rId14" imgW="177646" imgH="228402" progId="Equation.DSMT4">
                    <p:embed/>
                    <p:pic>
                      <p:nvPicPr>
                        <p:cNvPr id="0" name="Picture 4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9063" y="4560888"/>
                          <a:ext cx="255587" cy="327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5" name="Straight Connector 54"/>
            <p:cNvCxnSpPr/>
            <p:nvPr/>
          </p:nvCxnSpPr>
          <p:spPr>
            <a:xfrm>
              <a:off x="6753225" y="4486275"/>
              <a:ext cx="0" cy="1619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6762750" y="3162300"/>
              <a:ext cx="1095375" cy="2581275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Line 40"/>
            <p:cNvSpPr>
              <a:spLocks noChangeShapeType="1"/>
            </p:cNvSpPr>
            <p:nvPr/>
          </p:nvSpPr>
          <p:spPr bwMode="auto">
            <a:xfrm>
              <a:off x="5020747" y="4573422"/>
              <a:ext cx="2924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934200" y="3705225"/>
              <a:ext cx="813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Analytic</a:t>
              </a:r>
            </a:p>
          </p:txBody>
        </p:sp>
        <p:graphicFrame>
          <p:nvGraphicFramePr>
            <p:cNvPr id="211984" name="Object 16"/>
            <p:cNvGraphicFramePr>
              <a:graphicFrameLocks noChangeAspect="1"/>
            </p:cNvGraphicFramePr>
            <p:nvPr/>
          </p:nvGraphicFramePr>
          <p:xfrm>
            <a:off x="6410325" y="3670300"/>
            <a:ext cx="182563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06" name="Equation" r:id="rId16" imgW="126725" imgH="126725" progId="Equation.DSMT4">
                    <p:embed/>
                  </p:oleObj>
                </mc:Choice>
                <mc:Fallback>
                  <p:oleObj name="Equation" r:id="rId16" imgW="126725" imgH="126725" progId="Equation.DSMT4">
                    <p:embed/>
                    <p:pic>
                      <p:nvPicPr>
                        <p:cNvPr id="0" name="Picture 4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0325" y="3670300"/>
                          <a:ext cx="182563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1985" name="Object 17"/>
            <p:cNvGraphicFramePr>
              <a:graphicFrameLocks noChangeAspect="1"/>
            </p:cNvGraphicFramePr>
            <p:nvPr/>
          </p:nvGraphicFramePr>
          <p:xfrm>
            <a:off x="5562600" y="3965575"/>
            <a:ext cx="182563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07" name="Equation" r:id="rId18" imgW="126725" imgH="126725" progId="Equation.DSMT4">
                    <p:embed/>
                  </p:oleObj>
                </mc:Choice>
                <mc:Fallback>
                  <p:oleObj name="Equation" r:id="rId18" imgW="126725" imgH="126725" progId="Equation.DSMT4">
                    <p:embed/>
                    <p:pic>
                      <p:nvPicPr>
                        <p:cNvPr id="0" name="Picture 4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3965575"/>
                          <a:ext cx="182563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1986" name="Object 18"/>
            <p:cNvGraphicFramePr>
              <a:graphicFrameLocks noChangeAspect="1"/>
            </p:cNvGraphicFramePr>
            <p:nvPr/>
          </p:nvGraphicFramePr>
          <p:xfrm>
            <a:off x="5905500" y="5060950"/>
            <a:ext cx="182563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08" name="Equation" r:id="rId19" imgW="126725" imgH="126725" progId="Equation.DSMT4">
                    <p:embed/>
                  </p:oleObj>
                </mc:Choice>
                <mc:Fallback>
                  <p:oleObj name="Equation" r:id="rId19" imgW="126725" imgH="126725" progId="Equation.DSMT4">
                    <p:embed/>
                    <p:pic>
                      <p:nvPicPr>
                        <p:cNvPr id="0" name="Picture 4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5500" y="5060950"/>
                          <a:ext cx="182563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1987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162975"/>
              </p:ext>
            </p:extLst>
          </p:nvPr>
        </p:nvGraphicFramePr>
        <p:xfrm>
          <a:off x="771525" y="5194300"/>
          <a:ext cx="43481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9" name="Equation" r:id="rId20" imgW="3149600" imgH="482600" progId="Equation.DSMT4">
                  <p:embed/>
                </p:oleObj>
              </mc:Choice>
              <mc:Fallback>
                <p:oleObj name="Equation" r:id="rId20" imgW="3149600" imgH="482600" progId="Equation.DSMT4">
                  <p:embed/>
                  <p:pic>
                    <p:nvPicPr>
                      <p:cNvPr id="0" name="Picture 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5194300"/>
                        <a:ext cx="43481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9235" y="6279468"/>
            <a:ext cx="744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Note:</a:t>
            </a:r>
            <a:r>
              <a:rPr lang="en-US" dirty="0"/>
              <a:t> In the Laplace transform we do not care how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dirty="0"/>
              <a:t>is defined 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0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57288" y="0"/>
            <a:ext cx="6724650" cy="723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Laplace Transform (cont.)</a:t>
            </a:r>
            <a:endParaRPr lang="en-US" sz="3600" b="1" dirty="0"/>
          </a:p>
        </p:txBody>
      </p:sp>
      <p:sp>
        <p:nvSpPr>
          <p:cNvPr id="8197" name="Rectangle 1027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198" name="Rectangle 1028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199" name="Rectangle 1029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0" name="Rectangle 1030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1" name="Rectangle 1031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2" name="Rectangle 1032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3" name="Rectangle 10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4" name="Rectangle 10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5" name="Rectangle 1035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6" name="Rectangle 1036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7" name="Rectangle 10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8" name="Rectangle 1038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9" name="Rectangle 1039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0" name="Rectangle 10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1" name="Rectangle 104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2" name="Rectangle 104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3" name="Rectangle 1043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4" name="Rectangle 1044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5" name="Rectangle 1045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6" name="Rectangle 1046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8" name="Rectangle 1048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9" name="Rectangle 104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0" name="Rectangle 10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1" name="Rectangle 105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2" name="Rectangle 105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3" name="Rectangle 105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4" name="Rectangle 1054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5" name="Rectangle 105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6" name="Rectangle 1056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7" name="Rectangle 105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8" name="Rectangle 1059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9" name="Rectangle 1060"/>
          <p:cNvSpPr>
            <a:spLocks noChangeArrowheads="1"/>
          </p:cNvSpPr>
          <p:nvPr/>
        </p:nvSpPr>
        <p:spPr bwMode="auto">
          <a:xfrm>
            <a:off x="0" y="2913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graphicFrame>
        <p:nvGraphicFramePr>
          <p:cNvPr id="823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687295"/>
              </p:ext>
            </p:extLst>
          </p:nvPr>
        </p:nvGraphicFramePr>
        <p:xfrm>
          <a:off x="472921" y="2754409"/>
          <a:ext cx="30480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0" name="Equation" r:id="rId4" imgW="1574800" imgH="482600" progId="Equation.DSMT4">
                  <p:embed/>
                </p:oleObj>
              </mc:Choice>
              <mc:Fallback>
                <p:oleObj name="Equation" r:id="rId4" imgW="1574800" imgH="482600" progId="Equation.DSMT4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21" y="2754409"/>
                        <a:ext cx="30480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931100" y="738622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Define a function </a:t>
            </a:r>
            <a:r>
              <a:rPr lang="en-US" sz="2000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>
                <a:solidFill>
                  <a:srgbClr val="3333FF"/>
                </a:solidFill>
              </a:rPr>
              <a:t> (using any </a:t>
            </a:r>
            <a:r>
              <a:rPr lang="en-US" sz="2000" i="1" dirty="0" smtClean="0">
                <a:solidFill>
                  <a:srgbClr val="3333FF"/>
                </a:solidFill>
                <a:sym typeface="Symbol"/>
              </a:rPr>
              <a:t> </a:t>
            </a:r>
            <a:r>
              <a:rPr lang="en-US" sz="2000" dirty="0" smtClean="0">
                <a:solidFill>
                  <a:srgbClr val="3333FF"/>
                </a:solidFill>
                <a:sym typeface="Symbol"/>
              </a:rPr>
              <a:t> </a:t>
            </a:r>
            <a:r>
              <a:rPr lang="en-US"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&gt;</a:t>
            </a:r>
            <a:r>
              <a:rPr lang="en-US" sz="2000" dirty="0">
                <a:solidFill>
                  <a:srgbClr val="3333FF"/>
                </a:solidFill>
                <a:sym typeface="Symbol"/>
              </a:rPr>
              <a:t> </a:t>
            </a:r>
            <a:r>
              <a:rPr lang="en-US" sz="2000" i="1" dirty="0">
                <a:solidFill>
                  <a:srgbClr val="3333FF"/>
                </a:solidFill>
                <a:sym typeface="Symbol"/>
              </a:rPr>
              <a:t></a:t>
            </a:r>
            <a:r>
              <a:rPr lang="en-US" sz="2000" baseline="-25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000" dirty="0">
                <a:solidFill>
                  <a:srgbClr val="3333FF"/>
                </a:solidFill>
              </a:rPr>
              <a:t>):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6715" y="2401782"/>
            <a:ext cx="625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We then have, from the inverse Fourier transform,</a:t>
            </a:r>
          </a:p>
        </p:txBody>
      </p:sp>
      <p:graphicFrame>
        <p:nvGraphicFramePr>
          <p:cNvPr id="21198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303224"/>
              </p:ext>
            </p:extLst>
          </p:nvPr>
        </p:nvGraphicFramePr>
        <p:xfrm>
          <a:off x="887413" y="1265238"/>
          <a:ext cx="27559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1" name="Equation" r:id="rId6" imgW="1422400" imgH="482600" progId="Equation.DSMT4">
                  <p:embed/>
                </p:oleObj>
              </mc:Choice>
              <mc:Fallback>
                <p:oleObj name="Equation" r:id="rId6" imgW="1422400" imgH="482600" progId="Equation.DSMT4">
                  <p:embed/>
                  <p:pic>
                    <p:nvPicPr>
                      <p:cNvPr id="0" name="Picture 5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1265238"/>
                        <a:ext cx="2755900" cy="933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819650" y="3721675"/>
            <a:ext cx="4699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Then, from the relation between </a:t>
            </a:r>
            <a:r>
              <a:rPr lang="en-US" sz="20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solidFill>
                  <a:srgbClr val="3333FF"/>
                </a:solidFill>
              </a:rPr>
              <a:t> and </a:t>
            </a:r>
            <a:r>
              <a:rPr lang="en-US" sz="20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solidFill>
                  <a:srgbClr val="3333FF"/>
                </a:solidFill>
              </a:rPr>
              <a:t>: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86992" y="1379024"/>
            <a:ext cx="4488873" cy="861774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Fourier transform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/>
              <a:t> </a:t>
            </a:r>
            <a:r>
              <a:rPr lang="en-US" u="sng" dirty="0"/>
              <a:t>exists</a:t>
            </a:r>
            <a:r>
              <a:rPr lang="en-US" dirty="0"/>
              <a:t>.</a:t>
            </a:r>
          </a:p>
          <a:p>
            <a:pPr algn="ctr"/>
            <a:r>
              <a:rPr lang="en-US" sz="1400" dirty="0"/>
              <a:t>(The function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400" dirty="0"/>
              <a:t> stays finite along the entire real axis and tends to zero as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dirty="0"/>
              <a:t> </a:t>
            </a:r>
            <a:r>
              <a:rPr lang="en-US" sz="1400" dirty="0">
                <a:sym typeface="Symbol" panose="05050102010706020507" pitchFamily="18" charset="2"/>
              </a:rPr>
              <a:t>  </a:t>
            </a:r>
            <a:r>
              <a:rPr lang="en-US" sz="1400" dirty="0"/>
              <a:t>.)</a:t>
            </a:r>
            <a:r>
              <a:rPr lang="en-US" dirty="0"/>
              <a:t>  </a:t>
            </a:r>
          </a:p>
        </p:txBody>
      </p:sp>
      <p:graphicFrame>
        <p:nvGraphicFramePr>
          <p:cNvPr id="245768" name="Object 40"/>
          <p:cNvGraphicFramePr>
            <a:graphicFrameLocks noChangeAspect="1"/>
          </p:cNvGraphicFramePr>
          <p:nvPr/>
        </p:nvGraphicFramePr>
        <p:xfrm>
          <a:off x="787900" y="4134425"/>
          <a:ext cx="42291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2" name="Equation" r:id="rId8" imgW="2184400" imgH="482600" progId="Equation.DSMT4">
                  <p:embed/>
                </p:oleObj>
              </mc:Choice>
              <mc:Fallback>
                <p:oleObj name="Equation" r:id="rId8" imgW="2184400" imgH="482600" progId="Equation.DSMT4">
                  <p:embed/>
                  <p:pic>
                    <p:nvPicPr>
                      <p:cNvPr id="0" name="Picture 5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900" y="4134425"/>
                        <a:ext cx="42291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9" name="Object 40"/>
          <p:cNvGraphicFramePr>
            <a:graphicFrameLocks noChangeAspect="1"/>
          </p:cNvGraphicFramePr>
          <p:nvPr/>
        </p:nvGraphicFramePr>
        <p:xfrm>
          <a:off x="2316663" y="5321875"/>
          <a:ext cx="12287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3" name="Equation" r:id="rId10" imgW="634725" imgH="190417" progId="Equation.DSMT4">
                  <p:embed/>
                </p:oleObj>
              </mc:Choice>
              <mc:Fallback>
                <p:oleObj name="Equation" r:id="rId10" imgW="634725" imgH="190417" progId="Equation.DSMT4">
                  <p:embed/>
                  <p:pic>
                    <p:nvPicPr>
                      <p:cNvPr id="0" name="Picture 5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663" y="5321875"/>
                        <a:ext cx="12287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70" name="Object 40"/>
          <p:cNvGraphicFramePr>
            <a:graphicFrameLocks noChangeAspect="1"/>
          </p:cNvGraphicFramePr>
          <p:nvPr/>
        </p:nvGraphicFramePr>
        <p:xfrm>
          <a:off x="725988" y="5769550"/>
          <a:ext cx="48672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4" name="Equation" r:id="rId12" imgW="2514600" imgH="495300" progId="Equation.DSMT4">
                  <p:embed/>
                </p:oleObj>
              </mc:Choice>
              <mc:Fallback>
                <p:oleObj name="Equation" r:id="rId12" imgW="2514600" imgH="495300" progId="Equation.DSMT4">
                  <p:embed/>
                  <p:pic>
                    <p:nvPicPr>
                      <p:cNvPr id="0" name="Picture 5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88" y="5769550"/>
                        <a:ext cx="486727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1693475" y="5271900"/>
            <a:ext cx="56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Let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191806"/>
              </p:ext>
            </p:extLst>
          </p:nvPr>
        </p:nvGraphicFramePr>
        <p:xfrm>
          <a:off x="3764002" y="2861154"/>
          <a:ext cx="2276079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5" name="Equation" r:id="rId14" imgW="1562100" imgH="508000" progId="Equation.DSMT4">
                  <p:embed/>
                </p:oleObj>
              </mc:Choice>
              <mc:Fallback>
                <p:oleObj name="Equation" r:id="rId14" imgW="1562100" imgH="508000" progId="Equation.DSMT4">
                  <p:embed/>
                  <p:pic>
                    <p:nvPicPr>
                      <p:cNvPr id="0" name="Picture 5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4002" y="2861154"/>
                        <a:ext cx="2276079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686425" y="2967394"/>
            <a:ext cx="3290826" cy="3208172"/>
            <a:chOff x="5686425" y="2941267"/>
            <a:chExt cx="3290826" cy="3208172"/>
          </a:xfrm>
        </p:grpSpPr>
        <p:sp>
          <p:nvSpPr>
            <p:cNvPr id="52" name="Line 41"/>
            <p:cNvSpPr>
              <a:spLocks noChangeShapeType="1"/>
            </p:cNvSpPr>
            <p:nvPr/>
          </p:nvSpPr>
          <p:spPr bwMode="auto">
            <a:xfrm flipV="1">
              <a:off x="6605010" y="3418937"/>
              <a:ext cx="0" cy="26100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7125710" y="3371479"/>
              <a:ext cx="0" cy="277796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1980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505467"/>
                </p:ext>
              </p:extLst>
            </p:nvPr>
          </p:nvGraphicFramePr>
          <p:xfrm>
            <a:off x="8375588" y="4731967"/>
            <a:ext cx="6016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76" name="Equation" r:id="rId16" imgW="418918" imgH="253890" progId="Equation.DSMT4">
                    <p:embed/>
                  </p:oleObj>
                </mc:Choice>
                <mc:Fallback>
                  <p:oleObj name="Equation" r:id="rId16" imgW="418918" imgH="253890" progId="Equation.DSMT4">
                    <p:embed/>
                    <p:pic>
                      <p:nvPicPr>
                        <p:cNvPr id="0" name="Picture 5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75588" y="4731967"/>
                          <a:ext cx="601663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1981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912713"/>
                </p:ext>
              </p:extLst>
            </p:nvPr>
          </p:nvGraphicFramePr>
          <p:xfrm>
            <a:off x="6289613" y="2941267"/>
            <a:ext cx="6016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77" name="Equation" r:id="rId18" imgW="418918" imgH="253890" progId="Equation.DSMT4">
                    <p:embed/>
                  </p:oleObj>
                </mc:Choice>
                <mc:Fallback>
                  <p:oleObj name="Equation" r:id="rId18" imgW="418918" imgH="253890" progId="Equation.DSMT4">
                    <p:embed/>
                    <p:pic>
                      <p:nvPicPr>
                        <p:cNvPr id="0" name="Picture 5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9613" y="2941267"/>
                          <a:ext cx="601663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5" name="Straight Connector 54"/>
            <p:cNvCxnSpPr/>
            <p:nvPr/>
          </p:nvCxnSpPr>
          <p:spPr>
            <a:xfrm>
              <a:off x="7127813" y="4819279"/>
              <a:ext cx="0" cy="1619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7137338" y="3495304"/>
              <a:ext cx="1095375" cy="2581275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129401" y="3504829"/>
              <a:ext cx="0" cy="25527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7119876" y="4162054"/>
              <a:ext cx="0" cy="29527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5771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132831"/>
                </p:ext>
              </p:extLst>
            </p:nvPr>
          </p:nvGraphicFramePr>
          <p:xfrm>
            <a:off x="7194489" y="3728667"/>
            <a:ext cx="219075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78" name="Equation" r:id="rId20" imgW="152202" imgH="177569" progId="Equation.DSMT4">
                    <p:embed/>
                  </p:oleObj>
                </mc:Choice>
                <mc:Fallback>
                  <p:oleObj name="Equation" r:id="rId20" imgW="152202" imgH="177569" progId="Equation.DSMT4">
                    <p:embed/>
                    <p:pic>
                      <p:nvPicPr>
                        <p:cNvPr id="0" name="Picture 5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4489" y="3728667"/>
                          <a:ext cx="219075" cy="255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1275884"/>
                </p:ext>
              </p:extLst>
            </p:nvPr>
          </p:nvGraphicFramePr>
          <p:xfrm>
            <a:off x="6767451" y="3879479"/>
            <a:ext cx="182563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79" name="Equation" r:id="rId22" imgW="126725" imgH="126725" progId="Equation.DSMT4">
                    <p:embed/>
                  </p:oleObj>
                </mc:Choice>
                <mc:Fallback>
                  <p:oleObj name="Equation" r:id="rId22" imgW="126725" imgH="126725" progId="Equation.DSMT4">
                    <p:embed/>
                    <p:pic>
                      <p:nvPicPr>
                        <p:cNvPr id="0" name="Picture 5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7451" y="3879479"/>
                          <a:ext cx="182563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3804678"/>
                </p:ext>
              </p:extLst>
            </p:nvPr>
          </p:nvGraphicFramePr>
          <p:xfrm>
            <a:off x="5948301" y="4108079"/>
            <a:ext cx="182563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80" name="Equation" r:id="rId24" imgW="126725" imgH="126725" progId="Equation.DSMT4">
                    <p:embed/>
                  </p:oleObj>
                </mc:Choice>
                <mc:Fallback>
                  <p:oleObj name="Equation" r:id="rId24" imgW="126725" imgH="126725" progId="Equation.DSMT4">
                    <p:embed/>
                    <p:pic>
                      <p:nvPicPr>
                        <p:cNvPr id="0" name="Picture 5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8301" y="4108079"/>
                          <a:ext cx="182563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2985384"/>
                </p:ext>
              </p:extLst>
            </p:nvPr>
          </p:nvGraphicFramePr>
          <p:xfrm>
            <a:off x="6310251" y="5365379"/>
            <a:ext cx="182563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81" name="Equation" r:id="rId25" imgW="126725" imgH="126725" progId="Equation.DSMT4">
                    <p:embed/>
                  </p:oleObj>
                </mc:Choice>
                <mc:Fallback>
                  <p:oleObj name="Equation" r:id="rId25" imgW="126725" imgH="126725" progId="Equation.DSMT4">
                    <p:embed/>
                    <p:pic>
                      <p:nvPicPr>
                        <p:cNvPr id="0" name="Picture 5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0251" y="5365379"/>
                          <a:ext cx="182563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198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2088930"/>
                </p:ext>
              </p:extLst>
            </p:nvPr>
          </p:nvGraphicFramePr>
          <p:xfrm>
            <a:off x="7194488" y="4938342"/>
            <a:ext cx="182563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82" name="Equation" r:id="rId26" imgW="126780" imgH="164814" progId="Equation.DSMT4">
                    <p:embed/>
                  </p:oleObj>
                </mc:Choice>
                <mc:Fallback>
                  <p:oleObj name="Equation" r:id="rId26" imgW="126780" imgH="164814" progId="Equation.DSMT4">
                    <p:embed/>
                    <p:pic>
                      <p:nvPicPr>
                        <p:cNvPr id="0" name="Picture 5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4488" y="4938342"/>
                          <a:ext cx="182563" cy="236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Straight Connector 3"/>
            <p:cNvCxnSpPr/>
            <p:nvPr/>
          </p:nvCxnSpPr>
          <p:spPr>
            <a:xfrm>
              <a:off x="7115175" y="4819650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Line 40"/>
            <p:cNvSpPr>
              <a:spLocks noChangeShapeType="1"/>
            </p:cNvSpPr>
            <p:nvPr/>
          </p:nvSpPr>
          <p:spPr bwMode="auto">
            <a:xfrm>
              <a:off x="5686425" y="4906426"/>
              <a:ext cx="26330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027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198" name="Rectangle 1028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199" name="Rectangle 1029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0" name="Rectangle 1030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1" name="Rectangle 1031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2" name="Rectangle 1032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3" name="Rectangle 10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4" name="Rectangle 10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5" name="Rectangle 1035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6" name="Rectangle 1036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7" name="Rectangle 10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8" name="Rectangle 1038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9" name="Rectangle 1039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0" name="Rectangle 10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1" name="Rectangle 104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2" name="Rectangle 104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3" name="Rectangle 1043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4" name="Rectangle 1044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5" name="Rectangle 1045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6" name="Rectangle 1046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8" name="Rectangle 1048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9" name="Rectangle 104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0" name="Rectangle 10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1" name="Rectangle 105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2" name="Rectangle 105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3" name="Rectangle 105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4" name="Rectangle 1054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5" name="Rectangle 105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6" name="Rectangle 1056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7" name="Rectangle 105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8" name="Rectangle 1059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9" name="Rectangle 1060"/>
          <p:cNvSpPr>
            <a:spLocks noChangeArrowheads="1"/>
          </p:cNvSpPr>
          <p:nvPr/>
        </p:nvSpPr>
        <p:spPr bwMode="auto">
          <a:xfrm>
            <a:off x="0" y="2913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graphicFrame>
        <p:nvGraphicFramePr>
          <p:cNvPr id="245770" name="Object 40"/>
          <p:cNvGraphicFramePr>
            <a:graphicFrameLocks noChangeAspect="1"/>
          </p:cNvGraphicFramePr>
          <p:nvPr/>
        </p:nvGraphicFramePr>
        <p:xfrm>
          <a:off x="668338" y="1085850"/>
          <a:ext cx="48672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7" name="Equation" r:id="rId4" imgW="2514600" imgH="495300" progId="Equation.DSMT4">
                  <p:embed/>
                </p:oleObj>
              </mc:Choice>
              <mc:Fallback>
                <p:oleObj name="Equation" r:id="rId4" imgW="2514600" imgH="495300" progId="Equation.DSMT4">
                  <p:embed/>
                  <p:pic>
                    <p:nvPicPr>
                      <p:cNvPr id="0" name="Picture 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1085850"/>
                        <a:ext cx="486727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5" name="Object 10"/>
          <p:cNvGraphicFramePr>
            <a:graphicFrameLocks noChangeAspect="1"/>
          </p:cNvGraphicFramePr>
          <p:nvPr/>
        </p:nvGraphicFramePr>
        <p:xfrm>
          <a:off x="743405" y="2889851"/>
          <a:ext cx="3591090" cy="3719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" name="Equation" r:id="rId6" imgW="2108200" imgH="2184400" progId="Equation.DSMT4">
                  <p:embed/>
                </p:oleObj>
              </mc:Choice>
              <mc:Fallback>
                <p:oleObj name="Equation" r:id="rId6" imgW="2108200" imgH="2184400" progId="Equation.DSMT4">
                  <p:embed/>
                  <p:pic>
                    <p:nvPicPr>
                      <p:cNvPr id="0" name="Picture 4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405" y="2889851"/>
                        <a:ext cx="3591090" cy="3719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476250" y="2466975"/>
            <a:ext cx="3778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We have for the integrand term:</a:t>
            </a:r>
          </a:p>
        </p:txBody>
      </p:sp>
      <p:sp>
        <p:nvSpPr>
          <p:cNvPr id="7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57288" y="0"/>
            <a:ext cx="6724650" cy="723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Laplace Transform (cont.)</a:t>
            </a:r>
            <a:endParaRPr lang="en-US" sz="3600" b="1" dirty="0"/>
          </a:p>
        </p:txBody>
      </p:sp>
      <p:grpSp>
        <p:nvGrpSpPr>
          <p:cNvPr id="116" name="Group 115"/>
          <p:cNvGrpSpPr/>
          <p:nvPr/>
        </p:nvGrpSpPr>
        <p:grpSpPr>
          <a:xfrm>
            <a:off x="5355499" y="2749680"/>
            <a:ext cx="3290826" cy="3208172"/>
            <a:chOff x="5686425" y="2941267"/>
            <a:chExt cx="3290826" cy="3208172"/>
          </a:xfrm>
        </p:grpSpPr>
        <p:sp>
          <p:nvSpPr>
            <p:cNvPr id="117" name="Line 41"/>
            <p:cNvSpPr>
              <a:spLocks noChangeShapeType="1"/>
            </p:cNvSpPr>
            <p:nvPr/>
          </p:nvSpPr>
          <p:spPr bwMode="auto">
            <a:xfrm flipV="1">
              <a:off x="6605010" y="3418937"/>
              <a:ext cx="0" cy="26100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118" name="Straight Connector 117"/>
            <p:cNvCxnSpPr/>
            <p:nvPr/>
          </p:nvCxnSpPr>
          <p:spPr>
            <a:xfrm flipV="1">
              <a:off x="7125710" y="3371479"/>
              <a:ext cx="0" cy="277796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9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8929396"/>
                </p:ext>
              </p:extLst>
            </p:nvPr>
          </p:nvGraphicFramePr>
          <p:xfrm>
            <a:off x="8375588" y="4731967"/>
            <a:ext cx="6016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39" name="Equation" r:id="rId8" imgW="418918" imgH="253890" progId="Equation.DSMT4">
                    <p:embed/>
                  </p:oleObj>
                </mc:Choice>
                <mc:Fallback>
                  <p:oleObj name="Equation" r:id="rId8" imgW="418918" imgH="253890" progId="Equation.DSMT4">
                    <p:embed/>
                    <p:pic>
                      <p:nvPicPr>
                        <p:cNvPr id="21198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75588" y="4731967"/>
                          <a:ext cx="601663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4136331"/>
                </p:ext>
              </p:extLst>
            </p:nvPr>
          </p:nvGraphicFramePr>
          <p:xfrm>
            <a:off x="6289613" y="2941267"/>
            <a:ext cx="6016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0" name="Equation" r:id="rId10" imgW="418918" imgH="253890" progId="Equation.DSMT4">
                    <p:embed/>
                  </p:oleObj>
                </mc:Choice>
                <mc:Fallback>
                  <p:oleObj name="Equation" r:id="rId10" imgW="418918" imgH="253890" progId="Equation.DSMT4">
                    <p:embed/>
                    <p:pic>
                      <p:nvPicPr>
                        <p:cNvPr id="211981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9613" y="2941267"/>
                          <a:ext cx="601663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1" name="Straight Connector 120"/>
            <p:cNvCxnSpPr/>
            <p:nvPr/>
          </p:nvCxnSpPr>
          <p:spPr>
            <a:xfrm>
              <a:off x="7127813" y="4819279"/>
              <a:ext cx="0" cy="1619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 121"/>
            <p:cNvSpPr/>
            <p:nvPr/>
          </p:nvSpPr>
          <p:spPr>
            <a:xfrm>
              <a:off x="7137338" y="3495304"/>
              <a:ext cx="1095375" cy="2581275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7129401" y="3504829"/>
              <a:ext cx="0" cy="25527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flipV="1">
              <a:off x="7119876" y="4162054"/>
              <a:ext cx="0" cy="29527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5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086218"/>
                </p:ext>
              </p:extLst>
            </p:nvPr>
          </p:nvGraphicFramePr>
          <p:xfrm>
            <a:off x="7194489" y="3728667"/>
            <a:ext cx="219075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1" name="Equation" r:id="rId12" imgW="152202" imgH="177569" progId="Equation.DSMT4">
                    <p:embed/>
                  </p:oleObj>
                </mc:Choice>
                <mc:Fallback>
                  <p:oleObj name="Equation" r:id="rId12" imgW="152202" imgH="177569" progId="Equation.DSMT4">
                    <p:embed/>
                    <p:pic>
                      <p:nvPicPr>
                        <p:cNvPr id="24577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4489" y="3728667"/>
                          <a:ext cx="219075" cy="255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5944843"/>
                </p:ext>
              </p:extLst>
            </p:nvPr>
          </p:nvGraphicFramePr>
          <p:xfrm>
            <a:off x="6767451" y="3879479"/>
            <a:ext cx="182563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2" name="Equation" r:id="rId14" imgW="126725" imgH="126725" progId="Equation.DSMT4">
                    <p:embed/>
                  </p:oleObj>
                </mc:Choice>
                <mc:Fallback>
                  <p:oleObj name="Equation" r:id="rId14" imgW="126725" imgH="126725" progId="Equation.DSMT4">
                    <p:embed/>
                    <p:pic>
                      <p:nvPicPr>
                        <p:cNvPr id="79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7451" y="3879479"/>
                          <a:ext cx="182563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9170848"/>
                </p:ext>
              </p:extLst>
            </p:nvPr>
          </p:nvGraphicFramePr>
          <p:xfrm>
            <a:off x="5948301" y="4108079"/>
            <a:ext cx="182563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3" name="Equation" r:id="rId16" imgW="126725" imgH="126725" progId="Equation.DSMT4">
                    <p:embed/>
                  </p:oleObj>
                </mc:Choice>
                <mc:Fallback>
                  <p:oleObj name="Equation" r:id="rId16" imgW="126725" imgH="126725" progId="Equation.DSMT4">
                    <p:embed/>
                    <p:pic>
                      <p:nvPicPr>
                        <p:cNvPr id="8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8301" y="4108079"/>
                          <a:ext cx="182563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506887"/>
                </p:ext>
              </p:extLst>
            </p:nvPr>
          </p:nvGraphicFramePr>
          <p:xfrm>
            <a:off x="6310251" y="5365379"/>
            <a:ext cx="182563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4" name="Equation" r:id="rId17" imgW="126725" imgH="126725" progId="Equation.DSMT4">
                    <p:embed/>
                  </p:oleObj>
                </mc:Choice>
                <mc:Fallback>
                  <p:oleObj name="Equation" r:id="rId17" imgW="126725" imgH="126725" progId="Equation.DSMT4">
                    <p:embed/>
                    <p:pic>
                      <p:nvPicPr>
                        <p:cNvPr id="81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0251" y="5365379"/>
                          <a:ext cx="182563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0086931"/>
                </p:ext>
              </p:extLst>
            </p:nvPr>
          </p:nvGraphicFramePr>
          <p:xfrm>
            <a:off x="7194488" y="4938342"/>
            <a:ext cx="182563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5" name="Equation" r:id="rId18" imgW="126780" imgH="164814" progId="Equation.DSMT4">
                    <p:embed/>
                  </p:oleObj>
                </mc:Choice>
                <mc:Fallback>
                  <p:oleObj name="Equation" r:id="rId18" imgW="126780" imgH="164814" progId="Equation.DSMT4">
                    <p:embed/>
                    <p:pic>
                      <p:nvPicPr>
                        <p:cNvPr id="211983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4488" y="4938342"/>
                          <a:ext cx="182563" cy="236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0" name="Straight Connector 129"/>
            <p:cNvCxnSpPr/>
            <p:nvPr/>
          </p:nvCxnSpPr>
          <p:spPr>
            <a:xfrm>
              <a:off x="7115175" y="4819650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Line 40"/>
            <p:cNvSpPr>
              <a:spLocks noChangeShapeType="1"/>
            </p:cNvSpPr>
            <p:nvPr/>
          </p:nvSpPr>
          <p:spPr bwMode="auto">
            <a:xfrm>
              <a:off x="5686425" y="4906426"/>
              <a:ext cx="26330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0983" y="4998720"/>
            <a:ext cx="2412274" cy="1140823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7" name="Rectangle 1027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198" name="Rectangle 1028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199" name="Rectangle 1029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0" name="Rectangle 1030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1" name="Rectangle 1031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2" name="Rectangle 1032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3" name="Rectangle 10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4" name="Rectangle 10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5" name="Rectangle 1035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6" name="Rectangle 1036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7" name="Rectangle 10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8" name="Rectangle 1038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9" name="Rectangle 1039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0" name="Rectangle 10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1" name="Rectangle 104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2" name="Rectangle 104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3" name="Rectangle 1043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4" name="Rectangle 1044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5" name="Rectangle 1045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6" name="Rectangle 1046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8" name="Rectangle 1048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9" name="Rectangle 104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0" name="Rectangle 10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1" name="Rectangle 105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2" name="Rectangle 105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3" name="Rectangle 105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4" name="Rectangle 1054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5" name="Rectangle 105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6" name="Rectangle 1056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7" name="Rectangle 105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8" name="Rectangle 1059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9" name="Rectangle 1060"/>
          <p:cNvSpPr>
            <a:spLocks noChangeArrowheads="1"/>
          </p:cNvSpPr>
          <p:nvPr/>
        </p:nvSpPr>
        <p:spPr bwMode="auto">
          <a:xfrm>
            <a:off x="0" y="2913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graphicFrame>
        <p:nvGraphicFramePr>
          <p:cNvPr id="245770" name="Object 40"/>
          <p:cNvGraphicFramePr>
            <a:graphicFrameLocks noChangeAspect="1"/>
          </p:cNvGraphicFramePr>
          <p:nvPr/>
        </p:nvGraphicFramePr>
        <p:xfrm>
          <a:off x="663576" y="1895928"/>
          <a:ext cx="488473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8" name="Equation" r:id="rId4" imgW="2527200" imgH="495000" progId="Equation.DSMT4">
                  <p:embed/>
                </p:oleObj>
              </mc:Choice>
              <mc:Fallback>
                <p:oleObj name="Equation" r:id="rId4" imgW="2527200" imgH="495000" progId="Equation.DSMT4">
                  <p:embed/>
                  <p:pic>
                    <p:nvPicPr>
                      <p:cNvPr id="0" name="Picture 3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6" y="1895928"/>
                        <a:ext cx="4884738" cy="9525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2401413" y="2982117"/>
            <a:ext cx="2675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3333FF"/>
                </a:solidFill>
              </a:rPr>
              <a:t>“Bromwich integral”</a:t>
            </a:r>
          </a:p>
        </p:txBody>
      </p:sp>
      <p:sp>
        <p:nvSpPr>
          <p:cNvPr id="7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57288" y="0"/>
            <a:ext cx="6724650" cy="723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Laplace Transform (cont.)</a:t>
            </a:r>
            <a:endParaRPr lang="en-US" sz="36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642671" y="3731232"/>
            <a:ext cx="3829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Bromwich</a:t>
            </a:r>
            <a:r>
              <a:rPr lang="en-US" dirty="0"/>
              <a:t> contour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/>
              <a:t> is chosen to the </a:t>
            </a:r>
            <a:r>
              <a:rPr lang="en-US" u="sng" dirty="0"/>
              <a:t>right</a:t>
            </a:r>
            <a:r>
              <a:rPr lang="en-US" dirty="0"/>
              <a:t> of all singularities of the function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/>
              <a:t>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05006" y="2170217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“Inverse Laplace transform”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1044" y="1191819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Hence, we have: 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686425" y="2967394"/>
            <a:ext cx="3290826" cy="3208172"/>
            <a:chOff x="5686425" y="2941267"/>
            <a:chExt cx="3290826" cy="3208172"/>
          </a:xfrm>
        </p:grpSpPr>
        <p:sp>
          <p:nvSpPr>
            <p:cNvPr id="60" name="Line 41"/>
            <p:cNvSpPr>
              <a:spLocks noChangeShapeType="1"/>
            </p:cNvSpPr>
            <p:nvPr/>
          </p:nvSpPr>
          <p:spPr bwMode="auto">
            <a:xfrm flipV="1">
              <a:off x="6605010" y="3418937"/>
              <a:ext cx="0" cy="26100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7125710" y="3371479"/>
              <a:ext cx="0" cy="277796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0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8929396"/>
                </p:ext>
              </p:extLst>
            </p:nvPr>
          </p:nvGraphicFramePr>
          <p:xfrm>
            <a:off x="8375588" y="4731967"/>
            <a:ext cx="6016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9" name="Equation" r:id="rId6" imgW="418918" imgH="253890" progId="Equation.DSMT4">
                    <p:embed/>
                  </p:oleObj>
                </mc:Choice>
                <mc:Fallback>
                  <p:oleObj name="Equation" r:id="rId6" imgW="418918" imgH="253890" progId="Equation.DSMT4">
                    <p:embed/>
                    <p:pic>
                      <p:nvPicPr>
                        <p:cNvPr id="21198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75588" y="4731967"/>
                          <a:ext cx="601663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4136331"/>
                </p:ext>
              </p:extLst>
            </p:nvPr>
          </p:nvGraphicFramePr>
          <p:xfrm>
            <a:off x="6289613" y="2941267"/>
            <a:ext cx="6016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0" name="Equation" r:id="rId8" imgW="418918" imgH="253890" progId="Equation.DSMT4">
                    <p:embed/>
                  </p:oleObj>
                </mc:Choice>
                <mc:Fallback>
                  <p:oleObj name="Equation" r:id="rId8" imgW="418918" imgH="253890" progId="Equation.DSMT4">
                    <p:embed/>
                    <p:pic>
                      <p:nvPicPr>
                        <p:cNvPr id="211981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9613" y="2941267"/>
                          <a:ext cx="601663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8" name="Straight Connector 77"/>
            <p:cNvCxnSpPr/>
            <p:nvPr/>
          </p:nvCxnSpPr>
          <p:spPr>
            <a:xfrm>
              <a:off x="7127813" y="4819279"/>
              <a:ext cx="0" cy="1619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7137338" y="3495304"/>
              <a:ext cx="1095375" cy="2581275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7129401" y="3504829"/>
              <a:ext cx="0" cy="25527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7119876" y="4162054"/>
              <a:ext cx="0" cy="29527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086218"/>
                </p:ext>
              </p:extLst>
            </p:nvPr>
          </p:nvGraphicFramePr>
          <p:xfrm>
            <a:off x="7194489" y="3728667"/>
            <a:ext cx="219075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1" name="Equation" r:id="rId10" imgW="152202" imgH="177569" progId="Equation.DSMT4">
                    <p:embed/>
                  </p:oleObj>
                </mc:Choice>
                <mc:Fallback>
                  <p:oleObj name="Equation" r:id="rId10" imgW="152202" imgH="177569" progId="Equation.DSMT4">
                    <p:embed/>
                    <p:pic>
                      <p:nvPicPr>
                        <p:cNvPr id="24577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4489" y="3728667"/>
                          <a:ext cx="219075" cy="255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5944843"/>
                </p:ext>
              </p:extLst>
            </p:nvPr>
          </p:nvGraphicFramePr>
          <p:xfrm>
            <a:off x="6767451" y="3879479"/>
            <a:ext cx="182563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2" name="Equation" r:id="rId12" imgW="126725" imgH="126725" progId="Equation.DSMT4">
                    <p:embed/>
                  </p:oleObj>
                </mc:Choice>
                <mc:Fallback>
                  <p:oleObj name="Equation" r:id="rId12" imgW="126725" imgH="126725" progId="Equation.DSMT4">
                    <p:embed/>
                    <p:pic>
                      <p:nvPicPr>
                        <p:cNvPr id="79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7451" y="3879479"/>
                          <a:ext cx="182563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9170848"/>
                </p:ext>
              </p:extLst>
            </p:nvPr>
          </p:nvGraphicFramePr>
          <p:xfrm>
            <a:off x="5948301" y="4108079"/>
            <a:ext cx="182563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3" name="Equation" r:id="rId14" imgW="126725" imgH="126725" progId="Equation.DSMT4">
                    <p:embed/>
                  </p:oleObj>
                </mc:Choice>
                <mc:Fallback>
                  <p:oleObj name="Equation" r:id="rId14" imgW="126725" imgH="126725" progId="Equation.DSMT4">
                    <p:embed/>
                    <p:pic>
                      <p:nvPicPr>
                        <p:cNvPr id="8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8301" y="4108079"/>
                          <a:ext cx="182563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506887"/>
                </p:ext>
              </p:extLst>
            </p:nvPr>
          </p:nvGraphicFramePr>
          <p:xfrm>
            <a:off x="6310251" y="5365379"/>
            <a:ext cx="182563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4" name="Equation" r:id="rId15" imgW="126725" imgH="126725" progId="Equation.DSMT4">
                    <p:embed/>
                  </p:oleObj>
                </mc:Choice>
                <mc:Fallback>
                  <p:oleObj name="Equation" r:id="rId15" imgW="126725" imgH="126725" progId="Equation.DSMT4">
                    <p:embed/>
                    <p:pic>
                      <p:nvPicPr>
                        <p:cNvPr id="81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0251" y="5365379"/>
                          <a:ext cx="182563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0086931"/>
                </p:ext>
              </p:extLst>
            </p:nvPr>
          </p:nvGraphicFramePr>
          <p:xfrm>
            <a:off x="7194488" y="4938342"/>
            <a:ext cx="182563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5" name="Equation" r:id="rId16" imgW="126780" imgH="164814" progId="Equation.DSMT4">
                    <p:embed/>
                  </p:oleObj>
                </mc:Choice>
                <mc:Fallback>
                  <p:oleObj name="Equation" r:id="rId16" imgW="126780" imgH="164814" progId="Equation.DSMT4">
                    <p:embed/>
                    <p:pic>
                      <p:nvPicPr>
                        <p:cNvPr id="211983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4488" y="4938342"/>
                          <a:ext cx="182563" cy="236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7" name="Straight Connector 86"/>
            <p:cNvCxnSpPr/>
            <p:nvPr/>
          </p:nvCxnSpPr>
          <p:spPr>
            <a:xfrm>
              <a:off x="7123884" y="4819650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Line 40"/>
            <p:cNvSpPr>
              <a:spLocks noChangeShapeType="1"/>
            </p:cNvSpPr>
            <p:nvPr/>
          </p:nvSpPr>
          <p:spPr bwMode="auto">
            <a:xfrm>
              <a:off x="5686425" y="4906426"/>
              <a:ext cx="26330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892107"/>
              </p:ext>
            </p:extLst>
          </p:nvPr>
        </p:nvGraphicFramePr>
        <p:xfrm>
          <a:off x="2638197" y="5116830"/>
          <a:ext cx="2057997" cy="456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" name="Equation" r:id="rId18" imgW="1257120" imgH="279360" progId="Equation.DSMT4">
                  <p:embed/>
                </p:oleObj>
              </mc:Choice>
              <mc:Fallback>
                <p:oleObj name="Equation" r:id="rId18" imgW="12571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638197" y="5116830"/>
                        <a:ext cx="2057997" cy="456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89926"/>
              </p:ext>
            </p:extLst>
          </p:nvPr>
        </p:nvGraphicFramePr>
        <p:xfrm>
          <a:off x="3260771" y="5599611"/>
          <a:ext cx="663405" cy="37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7" name="Equation" r:id="rId20" imgW="406080" imgH="228600" progId="Equation.DSMT4">
                  <p:embed/>
                </p:oleObj>
              </mc:Choice>
              <mc:Fallback>
                <p:oleObj name="Equation" r:id="rId20" imgW="406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260771" y="5599611"/>
                        <a:ext cx="663405" cy="373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027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198" name="Rectangle 1028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199" name="Rectangle 1029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0" name="Rectangle 1030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1" name="Rectangle 1031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2" name="Rectangle 1032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3" name="Rectangle 10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4" name="Rectangle 10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5" name="Rectangle 1035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6" name="Rectangle 1036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7" name="Rectangle 10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8" name="Rectangle 1038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9" name="Rectangle 1039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0" name="Rectangle 10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1" name="Rectangle 104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2" name="Rectangle 104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3" name="Rectangle 1043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4" name="Rectangle 1044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5" name="Rectangle 1045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6" name="Rectangle 1046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8" name="Rectangle 1048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9" name="Rectangle 104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0" name="Rectangle 10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1" name="Rectangle 105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2" name="Rectangle 105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3" name="Rectangle 105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4" name="Rectangle 1054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5" name="Rectangle 105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6" name="Rectangle 1056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7" name="Rectangle 105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8" name="Rectangle 1059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9" name="Rectangle 1060"/>
          <p:cNvSpPr>
            <a:spLocks noChangeArrowheads="1"/>
          </p:cNvSpPr>
          <p:nvPr/>
        </p:nvSpPr>
        <p:spPr bwMode="auto">
          <a:xfrm>
            <a:off x="0" y="2913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graphicFrame>
        <p:nvGraphicFramePr>
          <p:cNvPr id="24577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145476"/>
              </p:ext>
            </p:extLst>
          </p:nvPr>
        </p:nvGraphicFramePr>
        <p:xfrm>
          <a:off x="1085850" y="4076700"/>
          <a:ext cx="29146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1" name="Equation" r:id="rId4" imgW="1562040" imgH="457200" progId="Equation.DSMT4">
                  <p:embed/>
                </p:oleObj>
              </mc:Choice>
              <mc:Fallback>
                <p:oleObj name="Equation" r:id="rId4" imgW="1562040" imgH="457200" progId="Equation.DSMT4">
                  <p:embed/>
                  <p:pic>
                    <p:nvPicPr>
                      <p:cNvPr id="0" name="Picture 7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4076700"/>
                        <a:ext cx="291465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2" name="Object 10"/>
          <p:cNvGraphicFramePr>
            <a:graphicFrameLocks noChangeAspect="1"/>
          </p:cNvGraphicFramePr>
          <p:nvPr/>
        </p:nvGraphicFramePr>
        <p:xfrm>
          <a:off x="1976277" y="1517383"/>
          <a:ext cx="6143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2" name="Equation" r:id="rId6" imgW="317087" imgH="177569" progId="Equation.DSMT4">
                  <p:embed/>
                </p:oleObj>
              </mc:Choice>
              <mc:Fallback>
                <p:oleObj name="Equation" r:id="rId6" imgW="317087" imgH="177569" progId="Equation.DSMT4">
                  <p:embed/>
                  <p:pic>
                    <p:nvPicPr>
                      <p:cNvPr id="0" name="Picture 7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277" y="1517383"/>
                        <a:ext cx="614363" cy="342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1055170" y="2141144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Close the contour to the </a:t>
            </a:r>
            <a:r>
              <a:rPr lang="en-US" u="sng" dirty="0">
                <a:solidFill>
                  <a:srgbClr val="3333FF"/>
                </a:solidFill>
              </a:rPr>
              <a:t>right</a:t>
            </a:r>
            <a:r>
              <a:rPr lang="en-US" dirty="0">
                <a:solidFill>
                  <a:srgbClr val="3333FF"/>
                </a:solidFill>
              </a:rPr>
              <a:t>. </a:t>
            </a:r>
          </a:p>
        </p:txBody>
      </p:sp>
      <p:graphicFrame>
        <p:nvGraphicFramePr>
          <p:cNvPr id="24884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404012"/>
              </p:ext>
            </p:extLst>
          </p:nvPr>
        </p:nvGraphicFramePr>
        <p:xfrm>
          <a:off x="1895475" y="5153025"/>
          <a:ext cx="12049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3" name="Equation" r:id="rId8" imgW="622080" imgH="253800" progId="Equation.DSMT4">
                  <p:embed/>
                </p:oleObj>
              </mc:Choice>
              <mc:Fallback>
                <p:oleObj name="Equation" r:id="rId8" imgW="622080" imgH="253800" progId="Equation.DSMT4">
                  <p:embed/>
                  <p:pic>
                    <p:nvPicPr>
                      <p:cNvPr id="0" name="Picture 7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5153025"/>
                        <a:ext cx="1204913" cy="492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57288" y="0"/>
            <a:ext cx="6724650" cy="723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Laplace Transform (cont.)</a:t>
            </a:r>
            <a:endParaRPr lang="en-US" sz="36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266486" y="1063697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Consider the case:</a:t>
            </a:r>
          </a:p>
        </p:txBody>
      </p:sp>
      <p:graphicFrame>
        <p:nvGraphicFramePr>
          <p:cNvPr id="24885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575031"/>
              </p:ext>
            </p:extLst>
          </p:nvPr>
        </p:nvGraphicFramePr>
        <p:xfrm>
          <a:off x="5129213" y="1239838"/>
          <a:ext cx="31924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4" name="Equation" r:id="rId10" imgW="1650960" imgH="495000" progId="Equation.DSMT4">
                  <p:embed/>
                </p:oleObj>
              </mc:Choice>
              <mc:Fallback>
                <p:oleObj name="Equation" r:id="rId10" imgW="1650960" imgH="495000" progId="Equation.DSMT4">
                  <p:embed/>
                  <p:pic>
                    <p:nvPicPr>
                      <p:cNvPr id="0" name="Picture 7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213" y="1239838"/>
                        <a:ext cx="3192462" cy="9588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ight Arrow 76"/>
          <p:cNvSpPr/>
          <p:nvPr/>
        </p:nvSpPr>
        <p:spPr>
          <a:xfrm>
            <a:off x="1341907" y="5300356"/>
            <a:ext cx="344385" cy="213756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48852" name="Object 10"/>
          <p:cNvGraphicFramePr>
            <a:graphicFrameLocks noChangeAspect="1"/>
          </p:cNvGraphicFramePr>
          <p:nvPr/>
        </p:nvGraphicFramePr>
        <p:xfrm>
          <a:off x="5228999" y="2337254"/>
          <a:ext cx="31115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5" name="Equation" r:id="rId12" imgW="2146300" imgH="228600" progId="Equation.DSMT4">
                  <p:embed/>
                </p:oleObj>
              </mc:Choice>
              <mc:Fallback>
                <p:oleObj name="Equation" r:id="rId12" imgW="2146300" imgH="228600" progId="Equation.DSMT4">
                  <p:embed/>
                  <p:pic>
                    <p:nvPicPr>
                      <p:cNvPr id="0" name="Picture 7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999" y="2337254"/>
                        <a:ext cx="31115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54" name="Object 22"/>
          <p:cNvGraphicFramePr>
            <a:graphicFrameLocks noChangeAspect="1"/>
          </p:cNvGraphicFramePr>
          <p:nvPr/>
        </p:nvGraphicFramePr>
        <p:xfrm>
          <a:off x="652463" y="2689225"/>
          <a:ext cx="425608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6" name="Equation" r:id="rId14" imgW="2933700" imgH="800100" progId="Equation.DSMT4">
                  <p:embed/>
                </p:oleObj>
              </mc:Choice>
              <mc:Fallback>
                <p:oleObj name="Equation" r:id="rId14" imgW="2933700" imgH="800100" progId="Equation.DSMT4">
                  <p:embed/>
                  <p:pic>
                    <p:nvPicPr>
                      <p:cNvPr id="0" name="Picture 7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2689225"/>
                        <a:ext cx="4256087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1287689" y="5774843"/>
            <a:ext cx="250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(by Cauchy’s theorem)</a:t>
            </a:r>
          </a:p>
        </p:txBody>
      </p:sp>
      <p:sp>
        <p:nvSpPr>
          <p:cNvPr id="81" name="Right Arrow 80"/>
          <p:cNvSpPr/>
          <p:nvPr/>
        </p:nvSpPr>
        <p:spPr>
          <a:xfrm>
            <a:off x="686785" y="4324600"/>
            <a:ext cx="344385" cy="213756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238854" y="2918014"/>
            <a:ext cx="3581916" cy="3208172"/>
            <a:chOff x="5238854" y="2918014"/>
            <a:chExt cx="3581916" cy="3208172"/>
          </a:xfrm>
        </p:grpSpPr>
        <p:sp>
          <p:nvSpPr>
            <p:cNvPr id="57" name="Line 41"/>
            <p:cNvSpPr>
              <a:spLocks noChangeShapeType="1"/>
            </p:cNvSpPr>
            <p:nvPr/>
          </p:nvSpPr>
          <p:spPr bwMode="auto">
            <a:xfrm flipV="1">
              <a:off x="6448529" y="3395684"/>
              <a:ext cx="0" cy="26100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6969229" y="3348226"/>
              <a:ext cx="0" cy="277796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1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3355541"/>
                </p:ext>
              </p:extLst>
            </p:nvPr>
          </p:nvGraphicFramePr>
          <p:xfrm>
            <a:off x="8219107" y="4708714"/>
            <a:ext cx="6016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57" name="Equation" r:id="rId16" imgW="418918" imgH="253890" progId="Equation.DSMT4">
                    <p:embed/>
                  </p:oleObj>
                </mc:Choice>
                <mc:Fallback>
                  <p:oleObj name="Equation" r:id="rId16" imgW="418918" imgH="253890" progId="Equation.DSMT4">
                    <p:embed/>
                    <p:pic>
                      <p:nvPicPr>
                        <p:cNvPr id="0" name="Picture 7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19107" y="4708714"/>
                          <a:ext cx="601663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7579626"/>
                </p:ext>
              </p:extLst>
            </p:nvPr>
          </p:nvGraphicFramePr>
          <p:xfrm>
            <a:off x="6133132" y="2918014"/>
            <a:ext cx="6016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58" name="Equation" r:id="rId18" imgW="418918" imgH="253890" progId="Equation.DSMT4">
                    <p:embed/>
                  </p:oleObj>
                </mc:Choice>
                <mc:Fallback>
                  <p:oleObj name="Equation" r:id="rId18" imgW="418918" imgH="253890" progId="Equation.DSMT4">
                    <p:embed/>
                    <p:pic>
                      <p:nvPicPr>
                        <p:cNvPr id="0" name="Picture 7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3132" y="2918014"/>
                          <a:ext cx="601663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1772583"/>
                </p:ext>
              </p:extLst>
            </p:nvPr>
          </p:nvGraphicFramePr>
          <p:xfrm>
            <a:off x="6723682" y="5018792"/>
            <a:ext cx="182563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59" name="Equation" r:id="rId20" imgW="126780" imgH="164814" progId="Equation.DSMT4">
                    <p:embed/>
                  </p:oleObj>
                </mc:Choice>
                <mc:Fallback>
                  <p:oleObj name="Equation" r:id="rId20" imgW="126780" imgH="164814" progId="Equation.DSMT4">
                    <p:embed/>
                    <p:pic>
                      <p:nvPicPr>
                        <p:cNvPr id="0" name="Picture 7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3682" y="5018792"/>
                          <a:ext cx="182563" cy="236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5" name="Straight Connector 64"/>
            <p:cNvCxnSpPr/>
            <p:nvPr/>
          </p:nvCxnSpPr>
          <p:spPr>
            <a:xfrm>
              <a:off x="6971332" y="4796026"/>
              <a:ext cx="0" cy="1619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980857" y="3472051"/>
              <a:ext cx="1095375" cy="2581275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Line 40"/>
            <p:cNvSpPr>
              <a:spLocks noChangeShapeType="1"/>
            </p:cNvSpPr>
            <p:nvPr/>
          </p:nvSpPr>
          <p:spPr bwMode="auto">
            <a:xfrm>
              <a:off x="5238854" y="4883173"/>
              <a:ext cx="2924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6972920" y="3481576"/>
              <a:ext cx="0" cy="25527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6963395" y="4138801"/>
              <a:ext cx="0" cy="29527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1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8625554"/>
                </p:ext>
              </p:extLst>
            </p:nvPr>
          </p:nvGraphicFramePr>
          <p:xfrm>
            <a:off x="7374558" y="3602226"/>
            <a:ext cx="328612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60" name="Equation" r:id="rId22" imgW="228600" imgH="228600" progId="Equation.DSMT4">
                    <p:embed/>
                  </p:oleObj>
                </mc:Choice>
                <mc:Fallback>
                  <p:oleObj name="Equation" r:id="rId22" imgW="228600" imgH="228600" progId="Equation.DSMT4">
                    <p:embed/>
                    <p:pic>
                      <p:nvPicPr>
                        <p:cNvPr id="0" name="Picture 7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4558" y="3602226"/>
                          <a:ext cx="328612" cy="328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1947680"/>
                </p:ext>
              </p:extLst>
            </p:nvPr>
          </p:nvGraphicFramePr>
          <p:xfrm>
            <a:off x="6610970" y="3856226"/>
            <a:ext cx="182563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61" name="Equation" r:id="rId24" imgW="126725" imgH="126725" progId="Equation.DSMT4">
                    <p:embed/>
                  </p:oleObj>
                </mc:Choice>
                <mc:Fallback>
                  <p:oleObj name="Equation" r:id="rId24" imgW="126725" imgH="126725" progId="Equation.DSMT4">
                    <p:embed/>
                    <p:pic>
                      <p:nvPicPr>
                        <p:cNvPr id="0" name="Picture 7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0970" y="3856226"/>
                          <a:ext cx="182563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2503765"/>
                </p:ext>
              </p:extLst>
            </p:nvPr>
          </p:nvGraphicFramePr>
          <p:xfrm>
            <a:off x="5791820" y="4084826"/>
            <a:ext cx="182563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62" name="Equation" r:id="rId26" imgW="126725" imgH="126725" progId="Equation.DSMT4">
                    <p:embed/>
                  </p:oleObj>
                </mc:Choice>
                <mc:Fallback>
                  <p:oleObj name="Equation" r:id="rId26" imgW="126725" imgH="126725" progId="Equation.DSMT4">
                    <p:embed/>
                    <p:pic>
                      <p:nvPicPr>
                        <p:cNvPr id="0" name="Picture 7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1820" y="4084826"/>
                          <a:ext cx="182563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7002013"/>
                </p:ext>
              </p:extLst>
            </p:nvPr>
          </p:nvGraphicFramePr>
          <p:xfrm>
            <a:off x="6153770" y="5342126"/>
            <a:ext cx="182563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63" name="Equation" r:id="rId27" imgW="126725" imgH="126725" progId="Equation.DSMT4">
                    <p:embed/>
                  </p:oleObj>
                </mc:Choice>
                <mc:Fallback>
                  <p:oleObj name="Equation" r:id="rId27" imgW="126725" imgH="126725" progId="Equation.DSMT4">
                    <p:embed/>
                    <p:pic>
                      <p:nvPicPr>
                        <p:cNvPr id="0" name="Picture 7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3770" y="5342126"/>
                          <a:ext cx="182563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Rectangle 54"/>
            <p:cNvSpPr/>
            <p:nvPr/>
          </p:nvSpPr>
          <p:spPr>
            <a:xfrm>
              <a:off x="6963395" y="3529201"/>
              <a:ext cx="1000125" cy="24098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7953995" y="4024501"/>
              <a:ext cx="0" cy="29527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8843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9066708"/>
                </p:ext>
              </p:extLst>
            </p:nvPr>
          </p:nvGraphicFramePr>
          <p:xfrm>
            <a:off x="7676183" y="4437251"/>
            <a:ext cx="219075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64" name="Equation" r:id="rId28" imgW="152202" imgH="126835" progId="Equation.DSMT4">
                    <p:embed/>
                  </p:oleObj>
                </mc:Choice>
                <mc:Fallback>
                  <p:oleObj name="Equation" r:id="rId28" imgW="152202" imgH="126835" progId="Equation.DSMT4">
                    <p:embed/>
                    <p:pic>
                      <p:nvPicPr>
                        <p:cNvPr id="0" name="Picture 7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6183" y="4437251"/>
                          <a:ext cx="219075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8850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3413682"/>
                </p:ext>
              </p:extLst>
            </p:nvPr>
          </p:nvGraphicFramePr>
          <p:xfrm>
            <a:off x="7057058" y="4362639"/>
            <a:ext cx="219075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65" name="Equation" r:id="rId30" imgW="152202" imgH="177569" progId="Equation.DSMT4">
                    <p:embed/>
                  </p:oleObj>
                </mc:Choice>
                <mc:Fallback>
                  <p:oleObj name="Equation" r:id="rId30" imgW="152202" imgH="177569" progId="Equation.DSMT4">
                    <p:embed/>
                    <p:pic>
                      <p:nvPicPr>
                        <p:cNvPr id="0" name="Picture 7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7058" y="4362639"/>
                          <a:ext cx="219075" cy="255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" name="Straight Connector 69"/>
            <p:cNvCxnSpPr/>
            <p:nvPr/>
          </p:nvCxnSpPr>
          <p:spPr>
            <a:xfrm>
              <a:off x="6949711" y="4802234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027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198" name="Rectangle 1028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199" name="Rectangle 1029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0" name="Rectangle 1030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1" name="Rectangle 1031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2" name="Rectangle 1032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3" name="Rectangle 10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4" name="Rectangle 10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5" name="Rectangle 1035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6" name="Rectangle 1036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7" name="Rectangle 10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8" name="Rectangle 1038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9" name="Rectangle 1039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0" name="Rectangle 10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1" name="Rectangle 104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2" name="Rectangle 104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3" name="Rectangle 1043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4" name="Rectangle 1044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5" name="Rectangle 1045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6" name="Rectangle 1046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8" name="Rectangle 1048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9" name="Rectangle 104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0" name="Rectangle 10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1" name="Rectangle 105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2" name="Rectangle 105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3" name="Rectangle 105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4" name="Rectangle 1054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5" name="Rectangle 105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6" name="Rectangle 1056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7" name="Rectangle 105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8" name="Rectangle 1059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9" name="Rectangle 1060"/>
          <p:cNvSpPr>
            <a:spLocks noChangeArrowheads="1"/>
          </p:cNvSpPr>
          <p:nvPr/>
        </p:nvSpPr>
        <p:spPr bwMode="auto">
          <a:xfrm>
            <a:off x="0" y="2913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57288" y="0"/>
            <a:ext cx="6724650" cy="723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Laplace Transform (cont.)</a:t>
            </a:r>
            <a:endParaRPr lang="en-US" sz="3600" b="1" dirty="0"/>
          </a:p>
        </p:txBody>
      </p:sp>
      <p:graphicFrame>
        <p:nvGraphicFramePr>
          <p:cNvPr id="24885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339823"/>
              </p:ext>
            </p:extLst>
          </p:nvPr>
        </p:nvGraphicFramePr>
        <p:xfrm>
          <a:off x="396645" y="1969437"/>
          <a:ext cx="5013325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8" name="Equation" r:id="rId4" imgW="2590560" imgH="495000" progId="Equation.DSMT4">
                  <p:embed/>
                </p:oleObj>
              </mc:Choice>
              <mc:Fallback>
                <p:oleObj name="Equation" r:id="rId4" imgW="2590560" imgH="495000" progId="Equation.DSMT4">
                  <p:embed/>
                  <p:pic>
                    <p:nvPicPr>
                      <p:cNvPr id="0" name="Picture 3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45" y="1969437"/>
                        <a:ext cx="5013325" cy="9572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3144559" y="1053434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</a:rPr>
              <a:t>Summary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5300" y="4367051"/>
            <a:ext cx="4507186" cy="1077218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Note: </a:t>
            </a:r>
          </a:p>
          <a:p>
            <a:pPr algn="ctr"/>
            <a:r>
              <a:rPr lang="en-US" sz="1600" dirty="0"/>
              <a:t>This inverse Laplace transform (Bromwich) integral gives us zero for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&lt; 0</a:t>
            </a:r>
            <a:r>
              <a:rPr lang="en-US" sz="1600" dirty="0"/>
              <a:t>, no matter how the original function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6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dirty="0"/>
              <a:t> was defined for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&lt; 0</a:t>
            </a:r>
            <a:r>
              <a:rPr lang="en-US" sz="1600" dirty="0"/>
              <a:t>.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520962" y="1600148"/>
            <a:ext cx="3290826" cy="3208172"/>
            <a:chOff x="5686425" y="2941267"/>
            <a:chExt cx="3290826" cy="3208172"/>
          </a:xfrm>
        </p:grpSpPr>
        <p:sp>
          <p:nvSpPr>
            <p:cNvPr id="56" name="Line 41"/>
            <p:cNvSpPr>
              <a:spLocks noChangeShapeType="1"/>
            </p:cNvSpPr>
            <p:nvPr/>
          </p:nvSpPr>
          <p:spPr bwMode="auto">
            <a:xfrm flipV="1">
              <a:off x="6605010" y="3418937"/>
              <a:ext cx="0" cy="26100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7125710" y="3371479"/>
              <a:ext cx="0" cy="277796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8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8929396"/>
                </p:ext>
              </p:extLst>
            </p:nvPr>
          </p:nvGraphicFramePr>
          <p:xfrm>
            <a:off x="8375588" y="4731967"/>
            <a:ext cx="6016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99" name="Equation" r:id="rId6" imgW="418918" imgH="253890" progId="Equation.DSMT4">
                    <p:embed/>
                  </p:oleObj>
                </mc:Choice>
                <mc:Fallback>
                  <p:oleObj name="Equation" r:id="rId6" imgW="418918" imgH="253890" progId="Equation.DSMT4">
                    <p:embed/>
                    <p:pic>
                      <p:nvPicPr>
                        <p:cNvPr id="21198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75588" y="4731967"/>
                          <a:ext cx="601663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4136331"/>
                </p:ext>
              </p:extLst>
            </p:nvPr>
          </p:nvGraphicFramePr>
          <p:xfrm>
            <a:off x="6289613" y="2941267"/>
            <a:ext cx="6016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00" name="Equation" r:id="rId8" imgW="418918" imgH="253890" progId="Equation.DSMT4">
                    <p:embed/>
                  </p:oleObj>
                </mc:Choice>
                <mc:Fallback>
                  <p:oleObj name="Equation" r:id="rId8" imgW="418918" imgH="253890" progId="Equation.DSMT4">
                    <p:embed/>
                    <p:pic>
                      <p:nvPicPr>
                        <p:cNvPr id="211981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9613" y="2941267"/>
                          <a:ext cx="601663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0" name="Straight Connector 59"/>
            <p:cNvCxnSpPr/>
            <p:nvPr/>
          </p:nvCxnSpPr>
          <p:spPr>
            <a:xfrm>
              <a:off x="7127813" y="4819279"/>
              <a:ext cx="0" cy="1619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7137338" y="3495304"/>
              <a:ext cx="1095375" cy="2581275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7129401" y="3504829"/>
              <a:ext cx="0" cy="25527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7119876" y="4162054"/>
              <a:ext cx="0" cy="29527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4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086218"/>
                </p:ext>
              </p:extLst>
            </p:nvPr>
          </p:nvGraphicFramePr>
          <p:xfrm>
            <a:off x="7194489" y="3728667"/>
            <a:ext cx="219075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01" name="Equation" r:id="rId10" imgW="152202" imgH="177569" progId="Equation.DSMT4">
                    <p:embed/>
                  </p:oleObj>
                </mc:Choice>
                <mc:Fallback>
                  <p:oleObj name="Equation" r:id="rId10" imgW="152202" imgH="177569" progId="Equation.DSMT4">
                    <p:embed/>
                    <p:pic>
                      <p:nvPicPr>
                        <p:cNvPr id="24577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4489" y="3728667"/>
                          <a:ext cx="219075" cy="255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5944843"/>
                </p:ext>
              </p:extLst>
            </p:nvPr>
          </p:nvGraphicFramePr>
          <p:xfrm>
            <a:off x="6767451" y="3879479"/>
            <a:ext cx="182563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02" name="Equation" r:id="rId12" imgW="126725" imgH="126725" progId="Equation.DSMT4">
                    <p:embed/>
                  </p:oleObj>
                </mc:Choice>
                <mc:Fallback>
                  <p:oleObj name="Equation" r:id="rId12" imgW="126725" imgH="126725" progId="Equation.DSMT4">
                    <p:embed/>
                    <p:pic>
                      <p:nvPicPr>
                        <p:cNvPr id="79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7451" y="3879479"/>
                          <a:ext cx="182563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9170848"/>
                </p:ext>
              </p:extLst>
            </p:nvPr>
          </p:nvGraphicFramePr>
          <p:xfrm>
            <a:off x="5948301" y="4108079"/>
            <a:ext cx="182563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03" name="Equation" r:id="rId14" imgW="126725" imgH="126725" progId="Equation.DSMT4">
                    <p:embed/>
                  </p:oleObj>
                </mc:Choice>
                <mc:Fallback>
                  <p:oleObj name="Equation" r:id="rId14" imgW="126725" imgH="126725" progId="Equation.DSMT4">
                    <p:embed/>
                    <p:pic>
                      <p:nvPicPr>
                        <p:cNvPr id="8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8301" y="4108079"/>
                          <a:ext cx="182563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506887"/>
                </p:ext>
              </p:extLst>
            </p:nvPr>
          </p:nvGraphicFramePr>
          <p:xfrm>
            <a:off x="6310251" y="5365379"/>
            <a:ext cx="182563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04" name="Equation" r:id="rId15" imgW="126725" imgH="126725" progId="Equation.DSMT4">
                    <p:embed/>
                  </p:oleObj>
                </mc:Choice>
                <mc:Fallback>
                  <p:oleObj name="Equation" r:id="rId15" imgW="126725" imgH="126725" progId="Equation.DSMT4">
                    <p:embed/>
                    <p:pic>
                      <p:nvPicPr>
                        <p:cNvPr id="81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0251" y="5365379"/>
                          <a:ext cx="182563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0086931"/>
                </p:ext>
              </p:extLst>
            </p:nvPr>
          </p:nvGraphicFramePr>
          <p:xfrm>
            <a:off x="7194488" y="4938342"/>
            <a:ext cx="182563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05" name="Equation" r:id="rId16" imgW="126780" imgH="164814" progId="Equation.DSMT4">
                    <p:embed/>
                  </p:oleObj>
                </mc:Choice>
                <mc:Fallback>
                  <p:oleObj name="Equation" r:id="rId16" imgW="126780" imgH="164814" progId="Equation.DSMT4">
                    <p:embed/>
                    <p:pic>
                      <p:nvPicPr>
                        <p:cNvPr id="211983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4488" y="4938342"/>
                          <a:ext cx="182563" cy="236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9" name="Straight Connector 68"/>
            <p:cNvCxnSpPr/>
            <p:nvPr/>
          </p:nvCxnSpPr>
          <p:spPr>
            <a:xfrm>
              <a:off x="7115175" y="4819650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Line 40"/>
            <p:cNvSpPr>
              <a:spLocks noChangeShapeType="1"/>
            </p:cNvSpPr>
            <p:nvPr/>
          </p:nvSpPr>
          <p:spPr bwMode="auto">
            <a:xfrm>
              <a:off x="5686425" y="4906426"/>
              <a:ext cx="26330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027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198" name="Rectangle 1028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199" name="Rectangle 1029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0" name="Rectangle 1030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1" name="Rectangle 1031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2" name="Rectangle 1032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3" name="Rectangle 10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4" name="Rectangle 10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5" name="Rectangle 1035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6" name="Rectangle 1036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7" name="Rectangle 10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8" name="Rectangle 1038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9" name="Rectangle 1039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0" name="Rectangle 10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1" name="Rectangle 104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2" name="Rectangle 104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3" name="Rectangle 1043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4" name="Rectangle 1044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5" name="Rectangle 1045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6" name="Rectangle 1046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8" name="Rectangle 1048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9" name="Rectangle 104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0" name="Rectangle 10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1" name="Rectangle 105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2" name="Rectangle 105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3" name="Rectangle 105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4" name="Rectangle 1054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5" name="Rectangle 105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6" name="Rectangle 1056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7" name="Rectangle 105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8" name="Rectangle 1059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9" name="Rectangle 1060"/>
          <p:cNvSpPr>
            <a:spLocks noChangeArrowheads="1"/>
          </p:cNvSpPr>
          <p:nvPr/>
        </p:nvSpPr>
        <p:spPr bwMode="auto">
          <a:xfrm>
            <a:off x="0" y="2913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856753" y="2138057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Close the contour to the </a:t>
            </a:r>
            <a:r>
              <a:rPr lang="en-US" u="sng" dirty="0">
                <a:solidFill>
                  <a:srgbClr val="3333FF"/>
                </a:solidFill>
              </a:rPr>
              <a:t>left</a:t>
            </a:r>
            <a:r>
              <a:rPr lang="en-US" dirty="0">
                <a:solidFill>
                  <a:srgbClr val="3333FF"/>
                </a:solidFill>
              </a:rPr>
              <a:t>. </a:t>
            </a:r>
          </a:p>
        </p:txBody>
      </p:sp>
      <p:graphicFrame>
        <p:nvGraphicFramePr>
          <p:cNvPr id="248845" name="Object 10"/>
          <p:cNvGraphicFramePr>
            <a:graphicFrameLocks noChangeAspect="1"/>
          </p:cNvGraphicFramePr>
          <p:nvPr/>
        </p:nvGraphicFramePr>
        <p:xfrm>
          <a:off x="1427511" y="4313326"/>
          <a:ext cx="2770415" cy="837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8" name="Equation" r:id="rId4" imgW="1511300" imgH="457200" progId="Equation.DSMT4">
                  <p:embed/>
                </p:oleObj>
              </mc:Choice>
              <mc:Fallback>
                <p:oleObj name="Equation" r:id="rId4" imgW="1511300" imgH="457200" progId="Equation.DSMT4">
                  <p:embed/>
                  <p:pic>
                    <p:nvPicPr>
                      <p:cNvPr id="0" name="Picture 6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511" y="4313326"/>
                        <a:ext cx="2770415" cy="837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6" name="Object 14"/>
          <p:cNvGraphicFramePr>
            <a:graphicFrameLocks noChangeAspect="1"/>
          </p:cNvGraphicFramePr>
          <p:nvPr/>
        </p:nvGraphicFramePr>
        <p:xfrm>
          <a:off x="1166730" y="5258773"/>
          <a:ext cx="39830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9" name="Equation" r:id="rId6" imgW="2057400" imgH="254000" progId="Equation.DSMT4">
                  <p:embed/>
                </p:oleObj>
              </mc:Choice>
              <mc:Fallback>
                <p:oleObj name="Equation" r:id="rId6" imgW="2057400" imgH="254000" progId="Equation.DSMT4">
                  <p:embed/>
                  <p:pic>
                    <p:nvPicPr>
                      <p:cNvPr id="0" name="Picture 6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730" y="5258773"/>
                        <a:ext cx="3983037" cy="4905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342900" y="6330046"/>
            <a:ext cx="553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(This assumes that there are </a:t>
            </a:r>
            <a:r>
              <a:rPr lang="en-US" u="sng" dirty="0"/>
              <a:t>only</a:t>
            </a:r>
            <a:r>
              <a:rPr lang="en-US" dirty="0"/>
              <a:t> pole singularities.)</a:t>
            </a:r>
          </a:p>
        </p:txBody>
      </p:sp>
      <p:sp>
        <p:nvSpPr>
          <p:cNvPr id="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57288" y="0"/>
            <a:ext cx="6724650" cy="723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Laplace Transform (cont.)</a:t>
            </a:r>
            <a:endParaRPr lang="en-US" sz="36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882194" y="802510"/>
            <a:ext cx="7191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Evaluation of the Bromwich integral for the case of </a:t>
            </a:r>
            <a:r>
              <a:rPr lang="en-US" sz="2000" u="sng" dirty="0">
                <a:solidFill>
                  <a:srgbClr val="FF0000"/>
                </a:solidFill>
              </a:rPr>
              <a:t>poles</a:t>
            </a:r>
            <a:r>
              <a:rPr lang="en-US" sz="2000" dirty="0">
                <a:solidFill>
                  <a:srgbClr val="FF0000"/>
                </a:solidFill>
              </a:rPr>
              <a:t> only:</a:t>
            </a:r>
          </a:p>
        </p:txBody>
      </p:sp>
      <p:graphicFrame>
        <p:nvGraphicFramePr>
          <p:cNvPr id="24885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591600"/>
              </p:ext>
            </p:extLst>
          </p:nvPr>
        </p:nvGraphicFramePr>
        <p:xfrm>
          <a:off x="4705350" y="1384300"/>
          <a:ext cx="40401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0" name="Equation" r:id="rId8" imgW="2095200" imgH="495000" progId="Equation.DSMT4">
                  <p:embed/>
                </p:oleObj>
              </mc:Choice>
              <mc:Fallback>
                <p:oleObj name="Equation" r:id="rId8" imgW="2095200" imgH="495000" progId="Equation.DSMT4">
                  <p:embed/>
                  <p:pic>
                    <p:nvPicPr>
                      <p:cNvPr id="0" name="Picture 6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1384300"/>
                        <a:ext cx="4040188" cy="9525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ight Arrow 78"/>
          <p:cNvSpPr/>
          <p:nvPr/>
        </p:nvSpPr>
        <p:spPr>
          <a:xfrm>
            <a:off x="663034" y="5366664"/>
            <a:ext cx="344385" cy="213756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48855" name="Object 23"/>
          <p:cNvGraphicFramePr>
            <a:graphicFrameLocks noChangeAspect="1"/>
          </p:cNvGraphicFramePr>
          <p:nvPr/>
        </p:nvGraphicFramePr>
        <p:xfrm>
          <a:off x="2015073" y="1600414"/>
          <a:ext cx="61436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1" name="Equation" r:id="rId10" imgW="317087" imgH="177569" progId="Equation.DSMT4">
                  <p:embed/>
                </p:oleObj>
              </mc:Choice>
              <mc:Fallback>
                <p:oleObj name="Equation" r:id="rId10" imgW="317087" imgH="177569" progId="Equation.DSMT4">
                  <p:embed/>
                  <p:pic>
                    <p:nvPicPr>
                      <p:cNvPr id="0" name="Picture 6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073" y="1600414"/>
                        <a:ext cx="614362" cy="3444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56" name="Object 22"/>
          <p:cNvGraphicFramePr>
            <a:graphicFrameLocks noChangeAspect="1"/>
          </p:cNvGraphicFramePr>
          <p:nvPr/>
        </p:nvGraphicFramePr>
        <p:xfrm>
          <a:off x="509588" y="2749550"/>
          <a:ext cx="4237037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2" name="Equation" r:id="rId12" imgW="2921000" imgH="800100" progId="Equation.DSMT4">
                  <p:embed/>
                </p:oleObj>
              </mc:Choice>
              <mc:Fallback>
                <p:oleObj name="Equation" r:id="rId12" imgW="2921000" imgH="800100" progId="Equation.DSMT4">
                  <p:embed/>
                  <p:pic>
                    <p:nvPicPr>
                      <p:cNvPr id="0" name="Picture 6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2749550"/>
                        <a:ext cx="4237037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ight Arrow 79"/>
          <p:cNvSpPr/>
          <p:nvPr/>
        </p:nvSpPr>
        <p:spPr>
          <a:xfrm>
            <a:off x="1007418" y="4550232"/>
            <a:ext cx="344385" cy="213756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249988" y="2787386"/>
            <a:ext cx="3760787" cy="3736211"/>
            <a:chOff x="5249988" y="2787386"/>
            <a:chExt cx="3760787" cy="3736211"/>
          </a:xfrm>
        </p:grpSpPr>
        <p:sp>
          <p:nvSpPr>
            <p:cNvPr id="57" name="Line 41"/>
            <p:cNvSpPr>
              <a:spLocks noChangeShapeType="1"/>
            </p:cNvSpPr>
            <p:nvPr/>
          </p:nvSpPr>
          <p:spPr bwMode="auto">
            <a:xfrm flipV="1">
              <a:off x="6638534" y="3265056"/>
              <a:ext cx="0" cy="26100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7159234" y="3217598"/>
              <a:ext cx="0" cy="277796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1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0982846"/>
                </p:ext>
              </p:extLst>
            </p:nvPr>
          </p:nvGraphicFramePr>
          <p:xfrm>
            <a:off x="8409112" y="4578086"/>
            <a:ext cx="6016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93" name="Equation" r:id="rId14" imgW="418918" imgH="253890" progId="Equation.DSMT4">
                    <p:embed/>
                  </p:oleObj>
                </mc:Choice>
                <mc:Fallback>
                  <p:oleObj name="Equation" r:id="rId14" imgW="418918" imgH="253890" progId="Equation.DSMT4">
                    <p:embed/>
                    <p:pic>
                      <p:nvPicPr>
                        <p:cNvPr id="0" name="Picture 6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09112" y="4578086"/>
                          <a:ext cx="601663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6852619"/>
                </p:ext>
              </p:extLst>
            </p:nvPr>
          </p:nvGraphicFramePr>
          <p:xfrm>
            <a:off x="6323137" y="2787386"/>
            <a:ext cx="6016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94" name="Equation" r:id="rId16" imgW="418918" imgH="253890" progId="Equation.DSMT4">
                    <p:embed/>
                  </p:oleObj>
                </mc:Choice>
                <mc:Fallback>
                  <p:oleObj name="Equation" r:id="rId16" imgW="418918" imgH="253890" progId="Equation.DSMT4">
                    <p:embed/>
                    <p:pic>
                      <p:nvPicPr>
                        <p:cNvPr id="0" name="Picture 6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3137" y="2787386"/>
                          <a:ext cx="601663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123853"/>
                </p:ext>
              </p:extLst>
            </p:nvPr>
          </p:nvGraphicFramePr>
          <p:xfrm>
            <a:off x="6913687" y="4784461"/>
            <a:ext cx="182563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95" name="Equation" r:id="rId18" imgW="126780" imgH="164814" progId="Equation.DSMT4">
                    <p:embed/>
                  </p:oleObj>
                </mc:Choice>
                <mc:Fallback>
                  <p:oleObj name="Equation" r:id="rId18" imgW="126780" imgH="164814" progId="Equation.DSMT4">
                    <p:embed/>
                    <p:pic>
                      <p:nvPicPr>
                        <p:cNvPr id="0" name="Picture 6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3687" y="4784461"/>
                          <a:ext cx="182563" cy="236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5" name="Straight Connector 64"/>
            <p:cNvCxnSpPr/>
            <p:nvPr/>
          </p:nvCxnSpPr>
          <p:spPr>
            <a:xfrm>
              <a:off x="7161337" y="4665398"/>
              <a:ext cx="0" cy="1619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7170862" y="3341423"/>
              <a:ext cx="1095375" cy="2581275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Line 40"/>
            <p:cNvSpPr>
              <a:spLocks noChangeShapeType="1"/>
            </p:cNvSpPr>
            <p:nvPr/>
          </p:nvSpPr>
          <p:spPr bwMode="auto">
            <a:xfrm>
              <a:off x="5428859" y="4752545"/>
              <a:ext cx="2924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7162925" y="3350948"/>
              <a:ext cx="0" cy="25527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7153400" y="4008173"/>
              <a:ext cx="0" cy="29527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2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2897955"/>
                </p:ext>
              </p:extLst>
            </p:nvPr>
          </p:nvGraphicFramePr>
          <p:xfrm>
            <a:off x="6800975" y="3725598"/>
            <a:ext cx="182563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96" name="Equation" r:id="rId20" imgW="126725" imgH="126725" progId="Equation.DSMT4">
                    <p:embed/>
                  </p:oleObj>
                </mc:Choice>
                <mc:Fallback>
                  <p:oleObj name="Equation" r:id="rId20" imgW="126725" imgH="126725" progId="Equation.DSMT4">
                    <p:embed/>
                    <p:pic>
                      <p:nvPicPr>
                        <p:cNvPr id="0" name="Picture 6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0975" y="3725598"/>
                          <a:ext cx="182563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4234685"/>
                </p:ext>
              </p:extLst>
            </p:nvPr>
          </p:nvGraphicFramePr>
          <p:xfrm>
            <a:off x="5981825" y="3954198"/>
            <a:ext cx="182563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97" name="Equation" r:id="rId22" imgW="126725" imgH="126725" progId="Equation.DSMT4">
                    <p:embed/>
                  </p:oleObj>
                </mc:Choice>
                <mc:Fallback>
                  <p:oleObj name="Equation" r:id="rId22" imgW="126725" imgH="126725" progId="Equation.DSMT4">
                    <p:embed/>
                    <p:pic>
                      <p:nvPicPr>
                        <p:cNvPr id="0" name="Picture 6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1825" y="3954198"/>
                          <a:ext cx="182563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8703550"/>
                </p:ext>
              </p:extLst>
            </p:nvPr>
          </p:nvGraphicFramePr>
          <p:xfrm>
            <a:off x="6343775" y="5211498"/>
            <a:ext cx="182563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98" name="Equation" r:id="rId23" imgW="126725" imgH="126725" progId="Equation.DSMT4">
                    <p:embed/>
                  </p:oleObj>
                </mc:Choice>
                <mc:Fallback>
                  <p:oleObj name="Equation" r:id="rId23" imgW="126725" imgH="126725" progId="Equation.DSMT4">
                    <p:embed/>
                    <p:pic>
                      <p:nvPicPr>
                        <p:cNvPr id="0" name="Picture 6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3775" y="5211498"/>
                          <a:ext cx="182563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" name="Rectangle 74"/>
            <p:cNvSpPr/>
            <p:nvPr/>
          </p:nvSpPr>
          <p:spPr>
            <a:xfrm>
              <a:off x="5686551" y="3398573"/>
              <a:ext cx="1466850" cy="24098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248847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125732"/>
                </p:ext>
              </p:extLst>
            </p:nvPr>
          </p:nvGraphicFramePr>
          <p:xfrm>
            <a:off x="6097713" y="3490648"/>
            <a:ext cx="309562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99" name="Equation" r:id="rId24" imgW="215806" imgH="228501" progId="Equation.DSMT4">
                    <p:embed/>
                  </p:oleObj>
                </mc:Choice>
                <mc:Fallback>
                  <p:oleObj name="Equation" r:id="rId24" imgW="215806" imgH="228501" progId="Equation.DSMT4">
                    <p:embed/>
                    <p:pic>
                      <p:nvPicPr>
                        <p:cNvPr id="0" name="Picture 6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7713" y="3490648"/>
                          <a:ext cx="309562" cy="328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6" name="Straight Arrow Connector 75"/>
            <p:cNvCxnSpPr/>
            <p:nvPr/>
          </p:nvCxnSpPr>
          <p:spPr>
            <a:xfrm>
              <a:off x="5684200" y="4112948"/>
              <a:ext cx="0" cy="29527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8848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9927834"/>
                </p:ext>
              </p:extLst>
            </p:nvPr>
          </p:nvGraphicFramePr>
          <p:xfrm>
            <a:off x="5249988" y="3982773"/>
            <a:ext cx="347662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00" name="Equation" r:id="rId26" imgW="241091" imgH="126890" progId="Equation.DSMT4">
                    <p:embed/>
                  </p:oleObj>
                </mc:Choice>
                <mc:Fallback>
                  <p:oleObj name="Equation" r:id="rId26" imgW="241091" imgH="126890" progId="Equation.DSMT4">
                    <p:embed/>
                    <p:pic>
                      <p:nvPicPr>
                        <p:cNvPr id="0" name="Picture 6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9988" y="3982773"/>
                          <a:ext cx="347662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8850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953089"/>
                </p:ext>
              </p:extLst>
            </p:nvPr>
          </p:nvGraphicFramePr>
          <p:xfrm>
            <a:off x="7247063" y="4232011"/>
            <a:ext cx="219075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01" name="Equation" r:id="rId28" imgW="152202" imgH="177569" progId="Equation.DSMT4">
                    <p:embed/>
                  </p:oleObj>
                </mc:Choice>
                <mc:Fallback>
                  <p:oleObj name="Equation" r:id="rId28" imgW="152202" imgH="177569" progId="Equation.DSMT4">
                    <p:embed/>
                    <p:pic>
                      <p:nvPicPr>
                        <p:cNvPr id="0" name="Picture 6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7063" y="4232011"/>
                          <a:ext cx="219075" cy="255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TextBox 70"/>
            <p:cNvSpPr txBox="1"/>
            <p:nvPr/>
          </p:nvSpPr>
          <p:spPr>
            <a:xfrm>
              <a:off x="6400801" y="6185043"/>
              <a:ext cx="11288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Poles only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H="1" flipV="1">
              <a:off x="6503541" y="5414482"/>
              <a:ext cx="390418" cy="7602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123884" y="467160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57288" y="0"/>
            <a:ext cx="6724650" cy="723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Laplace Transform (cont.)</a:t>
            </a:r>
            <a:endParaRPr lang="en-US" sz="3600" b="1" dirty="0"/>
          </a:p>
        </p:txBody>
      </p:sp>
      <p:sp>
        <p:nvSpPr>
          <p:cNvPr id="8197" name="Rectangle 1027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198" name="Rectangle 1028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199" name="Rectangle 1029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0" name="Rectangle 1030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1" name="Rectangle 1031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2" name="Rectangle 1032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3" name="Rectangle 10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4" name="Rectangle 10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5" name="Rectangle 1035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6" name="Rectangle 1036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7" name="Rectangle 10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8" name="Rectangle 1038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09" name="Rectangle 1039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0" name="Rectangle 10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1" name="Rectangle 104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2" name="Rectangle 104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3" name="Rectangle 1043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4" name="Rectangle 1044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5" name="Rectangle 1045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6" name="Rectangle 1046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8" name="Rectangle 1048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19" name="Rectangle 104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0" name="Rectangle 10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1" name="Rectangle 105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2" name="Rectangle 105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3" name="Rectangle 105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4" name="Rectangle 1054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5" name="Rectangle 105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6" name="Rectangle 1056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7" name="Rectangle 105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8" name="Rectangle 1059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29" name="Rectangle 1060"/>
          <p:cNvSpPr>
            <a:spLocks noChangeArrowheads="1"/>
          </p:cNvSpPr>
          <p:nvPr/>
        </p:nvSpPr>
        <p:spPr bwMode="auto">
          <a:xfrm>
            <a:off x="0" y="2913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933450" y="942975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C00FF"/>
                </a:solidFill>
              </a:rPr>
              <a:t>Example</a:t>
            </a:r>
          </a:p>
        </p:txBody>
      </p:sp>
      <p:graphicFrame>
        <p:nvGraphicFramePr>
          <p:cNvPr id="212999" name="Object 40"/>
          <p:cNvGraphicFramePr>
            <a:graphicFrameLocks noChangeAspect="1"/>
          </p:cNvGraphicFramePr>
          <p:nvPr/>
        </p:nvGraphicFramePr>
        <p:xfrm>
          <a:off x="2361355" y="943656"/>
          <a:ext cx="12303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2" name="Equation" r:id="rId4" imgW="634725" imgH="253890" progId="Equation.DSMT4">
                  <p:embed/>
                </p:oleObj>
              </mc:Choice>
              <mc:Fallback>
                <p:oleObj name="Equation" r:id="rId4" imgW="634725" imgH="253890" progId="Equation.DSMT4">
                  <p:embed/>
                  <p:pic>
                    <p:nvPicPr>
                      <p:cNvPr id="0" name="Picture 6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355" y="943656"/>
                        <a:ext cx="1230312" cy="492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1" name="Object 40"/>
          <p:cNvGraphicFramePr>
            <a:graphicFrameLocks noChangeAspect="1"/>
          </p:cNvGraphicFramePr>
          <p:nvPr/>
        </p:nvGraphicFramePr>
        <p:xfrm>
          <a:off x="958850" y="1573213"/>
          <a:ext cx="5430838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3" name="Equation" r:id="rId6" imgW="2806700" imgH="495300" progId="Equation.DSMT4">
                  <p:embed/>
                </p:oleObj>
              </mc:Choice>
              <mc:Fallback>
                <p:oleObj name="Equation" r:id="rId6" imgW="2806700" imgH="495300" progId="Equation.DSMT4">
                  <p:embed/>
                  <p:pic>
                    <p:nvPicPr>
                      <p:cNvPr id="0" name="Picture 6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1573213"/>
                        <a:ext cx="5430838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2" name="Object 40"/>
          <p:cNvGraphicFramePr>
            <a:graphicFrameLocks noChangeAspect="1"/>
          </p:cNvGraphicFramePr>
          <p:nvPr/>
        </p:nvGraphicFramePr>
        <p:xfrm>
          <a:off x="1308100" y="2708275"/>
          <a:ext cx="30956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4" name="Equation" r:id="rId8" imgW="1600200" imgH="393700" progId="Equation.DSMT4">
                  <p:embed/>
                </p:oleObj>
              </mc:Choice>
              <mc:Fallback>
                <p:oleObj name="Equation" r:id="rId8" imgW="1600200" imgH="393700" progId="Equation.DSMT4">
                  <p:embed/>
                  <p:pic>
                    <p:nvPicPr>
                      <p:cNvPr id="0" name="Picture 6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2708275"/>
                        <a:ext cx="3095625" cy="762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3" name="Object 10"/>
          <p:cNvGraphicFramePr>
            <a:graphicFrameLocks noChangeAspect="1"/>
          </p:cNvGraphicFramePr>
          <p:nvPr/>
        </p:nvGraphicFramePr>
        <p:xfrm>
          <a:off x="424770" y="4096657"/>
          <a:ext cx="45497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5" name="Equation" r:id="rId10" imgW="2590560" imgH="495000" progId="Equation.DSMT4">
                  <p:embed/>
                </p:oleObj>
              </mc:Choice>
              <mc:Fallback>
                <p:oleObj name="Equation" r:id="rId10" imgW="2590560" imgH="495000" progId="Equation.DSMT4">
                  <p:embed/>
                  <p:pic>
                    <p:nvPicPr>
                      <p:cNvPr id="0" name="Picture 6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70" y="4096657"/>
                        <a:ext cx="45497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25" name="Object 10"/>
          <p:cNvGraphicFramePr>
            <a:graphicFrameLocks noChangeAspect="1"/>
          </p:cNvGraphicFramePr>
          <p:nvPr/>
        </p:nvGraphicFramePr>
        <p:xfrm>
          <a:off x="757238" y="5110163"/>
          <a:ext cx="385921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6" name="Equation" r:id="rId12" imgW="2273040" imgH="482400" progId="Equation.DSMT4">
                  <p:embed/>
                </p:oleObj>
              </mc:Choice>
              <mc:Fallback>
                <p:oleObj name="Equation" r:id="rId12" imgW="2273040" imgH="482400" progId="Equation.DSMT4">
                  <p:embed/>
                  <p:pic>
                    <p:nvPicPr>
                      <p:cNvPr id="0" name="Picture 6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5110163"/>
                        <a:ext cx="3859212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26" name="Object 10"/>
          <p:cNvGraphicFramePr>
            <a:graphicFrameLocks noChangeAspect="1"/>
          </p:cNvGraphicFramePr>
          <p:nvPr/>
        </p:nvGraphicFramePr>
        <p:xfrm>
          <a:off x="2145393" y="6121399"/>
          <a:ext cx="2104834" cy="475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7" name="Equation" r:id="rId14" imgW="1091880" imgH="253800" progId="Equation.DSMT4">
                  <p:embed/>
                </p:oleObj>
              </mc:Choice>
              <mc:Fallback>
                <p:oleObj name="Equation" r:id="rId14" imgW="1091880" imgH="253800" progId="Equation.DSMT4">
                  <p:embed/>
                  <p:pic>
                    <p:nvPicPr>
                      <p:cNvPr id="0" name="Picture 6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5393" y="6121399"/>
                        <a:ext cx="2104834" cy="47534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Box 100"/>
          <p:cNvSpPr txBox="1"/>
          <p:nvPr/>
        </p:nvSpPr>
        <p:spPr>
          <a:xfrm>
            <a:off x="158709" y="3689763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3333FF"/>
                </a:solidFill>
              </a:rPr>
              <a:t>For </a:t>
            </a:r>
            <a:r>
              <a:rPr lang="en-US" sz="2000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&gt; 0</a:t>
            </a:r>
            <a:r>
              <a:rPr lang="en-US" sz="2000" dirty="0">
                <a:solidFill>
                  <a:srgbClr val="3333FF"/>
                </a:solidFill>
              </a:rPr>
              <a:t>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461750"/>
              </p:ext>
            </p:extLst>
          </p:nvPr>
        </p:nvGraphicFramePr>
        <p:xfrm>
          <a:off x="3833066" y="1032066"/>
          <a:ext cx="22590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8" name="Equation" r:id="rId16" imgW="1511280" imgH="228600" progId="Equation.DSMT4">
                  <p:embed/>
                </p:oleObj>
              </mc:Choice>
              <mc:Fallback>
                <p:oleObj name="Equation" r:id="rId16" imgW="1511280" imgH="228600" progId="Equation.DSMT4">
                  <p:embed/>
                  <p:pic>
                    <p:nvPicPr>
                      <p:cNvPr id="0" name="Picture 6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066" y="1032066"/>
                        <a:ext cx="2259013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ight Arrow 62"/>
          <p:cNvSpPr/>
          <p:nvPr/>
        </p:nvSpPr>
        <p:spPr>
          <a:xfrm>
            <a:off x="1611087" y="6248400"/>
            <a:ext cx="272143" cy="206829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230813" y="2817813"/>
            <a:ext cx="3760787" cy="3208172"/>
            <a:chOff x="5230813" y="2817813"/>
            <a:chExt cx="3760787" cy="3208172"/>
          </a:xfrm>
        </p:grpSpPr>
        <p:sp>
          <p:nvSpPr>
            <p:cNvPr id="53" name="Line 41"/>
            <p:cNvSpPr>
              <a:spLocks noChangeShapeType="1"/>
            </p:cNvSpPr>
            <p:nvPr/>
          </p:nvSpPr>
          <p:spPr bwMode="auto">
            <a:xfrm flipV="1">
              <a:off x="6619359" y="3295483"/>
              <a:ext cx="0" cy="26100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7140059" y="3248025"/>
              <a:ext cx="0" cy="277796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5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053617"/>
                </p:ext>
              </p:extLst>
            </p:nvPr>
          </p:nvGraphicFramePr>
          <p:xfrm>
            <a:off x="8389937" y="4608513"/>
            <a:ext cx="6016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19" name="Equation" r:id="rId18" imgW="418918" imgH="253890" progId="Equation.DSMT4">
                    <p:embed/>
                  </p:oleObj>
                </mc:Choice>
                <mc:Fallback>
                  <p:oleObj name="Equation" r:id="rId18" imgW="418918" imgH="253890" progId="Equation.DSMT4">
                    <p:embed/>
                    <p:pic>
                      <p:nvPicPr>
                        <p:cNvPr id="0" name="Picture 6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9937" y="4608513"/>
                          <a:ext cx="601663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5592704"/>
                </p:ext>
              </p:extLst>
            </p:nvPr>
          </p:nvGraphicFramePr>
          <p:xfrm>
            <a:off x="6303962" y="2817813"/>
            <a:ext cx="6016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20" name="Equation" r:id="rId20" imgW="418918" imgH="253890" progId="Equation.DSMT4">
                    <p:embed/>
                  </p:oleObj>
                </mc:Choice>
                <mc:Fallback>
                  <p:oleObj name="Equation" r:id="rId20" imgW="418918" imgH="253890" progId="Equation.DSMT4">
                    <p:embed/>
                    <p:pic>
                      <p:nvPicPr>
                        <p:cNvPr id="0" name="Picture 6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3962" y="2817813"/>
                          <a:ext cx="601663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8" name="Straight Connector 57"/>
            <p:cNvCxnSpPr/>
            <p:nvPr/>
          </p:nvCxnSpPr>
          <p:spPr>
            <a:xfrm>
              <a:off x="7142162" y="4695825"/>
              <a:ext cx="0" cy="1619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7151687" y="3371850"/>
              <a:ext cx="1095375" cy="2581275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Line 40"/>
            <p:cNvSpPr>
              <a:spLocks noChangeShapeType="1"/>
            </p:cNvSpPr>
            <p:nvPr/>
          </p:nvSpPr>
          <p:spPr bwMode="auto">
            <a:xfrm>
              <a:off x="5409684" y="4782972"/>
              <a:ext cx="2924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7143750" y="3381375"/>
              <a:ext cx="0" cy="25527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7134225" y="4038600"/>
              <a:ext cx="0" cy="29527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5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2944608"/>
                </p:ext>
              </p:extLst>
            </p:nvPr>
          </p:nvGraphicFramePr>
          <p:xfrm>
            <a:off x="6734175" y="4699000"/>
            <a:ext cx="182563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21" name="Equation" r:id="rId22" imgW="126725" imgH="126725" progId="Equation.DSMT4">
                    <p:embed/>
                  </p:oleObj>
                </mc:Choice>
                <mc:Fallback>
                  <p:oleObj name="Equation" r:id="rId22" imgW="126725" imgH="126725" progId="Equation.DSMT4">
                    <p:embed/>
                    <p:pic>
                      <p:nvPicPr>
                        <p:cNvPr id="0" name="Picture 6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4175" y="4699000"/>
                          <a:ext cx="182563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" name="Rectangle 71"/>
            <p:cNvSpPr/>
            <p:nvPr/>
          </p:nvSpPr>
          <p:spPr>
            <a:xfrm>
              <a:off x="5667376" y="3429000"/>
              <a:ext cx="1466850" cy="24098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7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7468179"/>
                </p:ext>
              </p:extLst>
            </p:nvPr>
          </p:nvGraphicFramePr>
          <p:xfrm>
            <a:off x="6030913" y="3625850"/>
            <a:ext cx="309562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22" name="Equation" r:id="rId24" imgW="215806" imgH="228501" progId="Equation.DSMT4">
                    <p:embed/>
                  </p:oleObj>
                </mc:Choice>
                <mc:Fallback>
                  <p:oleObj name="Equation" r:id="rId24" imgW="215806" imgH="228501" progId="Equation.DSMT4">
                    <p:embed/>
                    <p:pic>
                      <p:nvPicPr>
                        <p:cNvPr id="0" name="Picture 6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0913" y="3625850"/>
                          <a:ext cx="309562" cy="328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4" name="Straight Arrow Connector 73"/>
            <p:cNvCxnSpPr/>
            <p:nvPr/>
          </p:nvCxnSpPr>
          <p:spPr>
            <a:xfrm>
              <a:off x="5665025" y="4143375"/>
              <a:ext cx="0" cy="29527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5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3409953"/>
                </p:ext>
              </p:extLst>
            </p:nvPr>
          </p:nvGraphicFramePr>
          <p:xfrm>
            <a:off x="5230813" y="4013200"/>
            <a:ext cx="347662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23" name="Equation" r:id="rId26" imgW="241091" imgH="126890" progId="Equation.DSMT4">
                    <p:embed/>
                  </p:oleObj>
                </mc:Choice>
                <mc:Fallback>
                  <p:oleObj name="Equation" r:id="rId26" imgW="241091" imgH="126890" progId="Equation.DSMT4">
                    <p:embed/>
                    <p:pic>
                      <p:nvPicPr>
                        <p:cNvPr id="0" name="Picture 6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0813" y="4013200"/>
                          <a:ext cx="347662" cy="182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783419"/>
                </p:ext>
              </p:extLst>
            </p:nvPr>
          </p:nvGraphicFramePr>
          <p:xfrm>
            <a:off x="7189787" y="4833938"/>
            <a:ext cx="182563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24" name="Equation" r:id="rId28" imgW="126780" imgH="164814" progId="Equation.DSMT4">
                    <p:embed/>
                  </p:oleObj>
                </mc:Choice>
                <mc:Fallback>
                  <p:oleObj name="Equation" r:id="rId28" imgW="126780" imgH="164814" progId="Equation.DSMT4">
                    <p:embed/>
                    <p:pic>
                      <p:nvPicPr>
                        <p:cNvPr id="0" name="Picture 6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9787" y="4833938"/>
                          <a:ext cx="182563" cy="236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8553030"/>
                </p:ext>
              </p:extLst>
            </p:nvPr>
          </p:nvGraphicFramePr>
          <p:xfrm>
            <a:off x="6627813" y="4956175"/>
            <a:ext cx="182562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25" name="Equation" r:id="rId30" imgW="126835" imgH="139518" progId="Equation.DSMT4">
                    <p:embed/>
                  </p:oleObj>
                </mc:Choice>
                <mc:Fallback>
                  <p:oleObj name="Equation" r:id="rId30" imgW="126835" imgH="139518" progId="Equation.DSMT4">
                    <p:embed/>
                    <p:pic>
                      <p:nvPicPr>
                        <p:cNvPr id="0" name="Picture 6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7813" y="4956175"/>
                          <a:ext cx="182562" cy="200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4" name="Straight Connector 63"/>
            <p:cNvCxnSpPr/>
            <p:nvPr/>
          </p:nvCxnSpPr>
          <p:spPr>
            <a:xfrm>
              <a:off x="7115175" y="4697727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0"/>
            <a:ext cx="6724650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Appendix</a:t>
            </a:r>
            <a:endParaRPr lang="en-US" sz="3600" b="1" dirty="0"/>
          </a:p>
        </p:txBody>
      </p:sp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19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192" name="Rectangle 14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193" name="Rectangle 15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19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195" name="Rectangle 1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196" name="Rectangle 1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197" name="Rectangle 19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198" name="Rectangle 20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199" name="Rectangle 21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200" name="Rectangle 22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202" name="Rectangle 24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203" name="Rectangle 2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20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205" name="Rectangle 2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206" name="Rectangle 28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207" name="Rectangle 2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208" name="Rectangle 30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209" name="Rectangle 31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210" name="Rectangle 32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211" name="Rectangle 3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212" name="Rectangle 35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213" name="Rectangle 36"/>
          <p:cNvSpPr>
            <a:spLocks noChangeArrowheads="1"/>
          </p:cNvSpPr>
          <p:nvPr/>
        </p:nvSpPr>
        <p:spPr bwMode="auto">
          <a:xfrm>
            <a:off x="0" y="2913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graphicFrame>
        <p:nvGraphicFramePr>
          <p:cNvPr id="7245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765131"/>
              </p:ext>
            </p:extLst>
          </p:nvPr>
        </p:nvGraphicFramePr>
        <p:xfrm>
          <a:off x="4427346" y="797941"/>
          <a:ext cx="1770945" cy="413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2" name="Equation" r:id="rId4" imgW="1091726" imgH="253890" progId="Equation.DSMT4">
                  <p:embed/>
                </p:oleObj>
              </mc:Choice>
              <mc:Fallback>
                <p:oleObj name="Equation" r:id="rId4" imgW="1091726" imgH="253890" progId="Equation.DSMT4">
                  <p:embed/>
                  <p:pic>
                    <p:nvPicPr>
                      <p:cNvPr id="0" name="Picture 6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346" y="797941"/>
                        <a:ext cx="1770945" cy="41391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457200" y="723900"/>
            <a:ext cx="3980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</a:rPr>
              <a:t>Proof of symmetry property:</a:t>
            </a:r>
          </a:p>
        </p:txBody>
      </p:sp>
      <p:graphicFrame>
        <p:nvGraphicFramePr>
          <p:cNvPr id="69645" name="Object 77"/>
          <p:cNvGraphicFramePr>
            <a:graphicFrameLocks noChangeAspect="1"/>
          </p:cNvGraphicFramePr>
          <p:nvPr/>
        </p:nvGraphicFramePr>
        <p:xfrm>
          <a:off x="1008063" y="3367088"/>
          <a:ext cx="295433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3" name="Equation" r:id="rId6" imgW="1981200" imgH="469900" progId="Equation.DSMT4">
                  <p:embed/>
                </p:oleObj>
              </mc:Choice>
              <mc:Fallback>
                <p:oleObj name="Equation" r:id="rId6" imgW="1981200" imgH="469900" progId="Equation.DSMT4">
                  <p:embed/>
                  <p:pic>
                    <p:nvPicPr>
                      <p:cNvPr id="0" name="Picture 6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3367088"/>
                        <a:ext cx="2954337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6" name="Object 14"/>
          <p:cNvGraphicFramePr>
            <a:graphicFrameLocks noChangeAspect="1"/>
          </p:cNvGraphicFramePr>
          <p:nvPr/>
        </p:nvGraphicFramePr>
        <p:xfrm>
          <a:off x="288925" y="4608513"/>
          <a:ext cx="86598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4" name="Equation" r:id="rId8" imgW="6870700" imgH="469900" progId="Equation.DSMT4">
                  <p:embed/>
                </p:oleObj>
              </mc:Choice>
              <mc:Fallback>
                <p:oleObj name="Equation" r:id="rId8" imgW="6870700" imgH="469900" progId="Equation.DSMT4">
                  <p:embed/>
                  <p:pic>
                    <p:nvPicPr>
                      <p:cNvPr id="0" name="Picture 6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4608513"/>
                        <a:ext cx="8659813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7" name="Object 15"/>
          <p:cNvGraphicFramePr>
            <a:graphicFrameLocks noChangeAspect="1"/>
          </p:cNvGraphicFramePr>
          <p:nvPr/>
        </p:nvGraphicFramePr>
        <p:xfrm>
          <a:off x="2892425" y="4246563"/>
          <a:ext cx="10890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5" name="Equation" r:id="rId10" imgW="799753" imgH="203112" progId="Equation.DSMT4">
                  <p:embed/>
                </p:oleObj>
              </mc:Choice>
              <mc:Fallback>
                <p:oleObj name="Equation" r:id="rId10" imgW="799753" imgH="203112" progId="Equation.DSMT4">
                  <p:embed/>
                  <p:pic>
                    <p:nvPicPr>
                      <p:cNvPr id="0" name="Picture 6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4246563"/>
                        <a:ext cx="108902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8" name="Object 16"/>
          <p:cNvGraphicFramePr>
            <a:graphicFrameLocks noChangeAspect="1"/>
          </p:cNvGraphicFramePr>
          <p:nvPr/>
        </p:nvGraphicFramePr>
        <p:xfrm>
          <a:off x="7327325" y="6004697"/>
          <a:ext cx="1555418" cy="36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6" name="Equation" r:id="rId12" imgW="1091726" imgH="253890" progId="Equation.DSMT4">
                  <p:embed/>
                </p:oleObj>
              </mc:Choice>
              <mc:Fallback>
                <p:oleObj name="Equation" r:id="rId12" imgW="1091726" imgH="253890" progId="Equation.DSMT4">
                  <p:embed/>
                  <p:pic>
                    <p:nvPicPr>
                      <p:cNvPr id="0" name="Picture 6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325" y="6004697"/>
                        <a:ext cx="1555418" cy="3660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333375" y="42672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so</a:t>
            </a:r>
          </a:p>
        </p:txBody>
      </p:sp>
      <p:graphicFrame>
        <p:nvGraphicFramePr>
          <p:cNvPr id="69649" name="Object 17"/>
          <p:cNvGraphicFramePr>
            <a:graphicFrameLocks noChangeAspect="1"/>
          </p:cNvGraphicFramePr>
          <p:nvPr/>
        </p:nvGraphicFramePr>
        <p:xfrm>
          <a:off x="190005" y="5847622"/>
          <a:ext cx="3396343" cy="6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7" name="Equation" r:id="rId14" imgW="2679700" imgH="469900" progId="Equation.DSMT4">
                  <p:embed/>
                </p:oleObj>
              </mc:Choice>
              <mc:Fallback>
                <p:oleObj name="Equation" r:id="rId14" imgW="2679700" imgH="469900" progId="Equation.DSMT4">
                  <p:embed/>
                  <p:pic>
                    <p:nvPicPr>
                      <p:cNvPr id="0" name="Picture 6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05" y="5847622"/>
                        <a:ext cx="3396343" cy="60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Box 89"/>
          <p:cNvSpPr txBox="1"/>
          <p:nvPr/>
        </p:nvSpPr>
        <p:spPr>
          <a:xfrm>
            <a:off x="607373" y="538904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Hence:</a:t>
            </a:r>
          </a:p>
        </p:txBody>
      </p:sp>
      <p:sp>
        <p:nvSpPr>
          <p:cNvPr id="91" name="Right Arrow 90"/>
          <p:cNvSpPr/>
          <p:nvPr/>
        </p:nvSpPr>
        <p:spPr>
          <a:xfrm>
            <a:off x="3675040" y="6005697"/>
            <a:ext cx="428625" cy="266700"/>
          </a:xfrm>
          <a:prstGeom prst="right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66254" y="3004457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Impulse response:</a:t>
            </a:r>
          </a:p>
        </p:txBody>
      </p:sp>
      <p:graphicFrame>
        <p:nvGraphicFramePr>
          <p:cNvPr id="6965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005112"/>
              </p:ext>
            </p:extLst>
          </p:nvPr>
        </p:nvGraphicFramePr>
        <p:xfrm>
          <a:off x="4509128" y="3377280"/>
          <a:ext cx="20828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8" name="Equation" r:id="rId16" imgW="1397000" imgH="469900" progId="Equation.DSMT4">
                  <p:embed/>
                </p:oleObj>
              </mc:Choice>
              <mc:Fallback>
                <p:oleObj name="Equation" r:id="rId16" imgW="1397000" imgH="469900" progId="Equation.DSMT4">
                  <p:embed/>
                  <p:pic>
                    <p:nvPicPr>
                      <p:cNvPr id="0" name="Picture 6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9128" y="3377280"/>
                        <a:ext cx="20828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5" name="Object 23"/>
          <p:cNvGraphicFramePr>
            <a:graphicFrameLocks noChangeAspect="1"/>
          </p:cNvGraphicFramePr>
          <p:nvPr/>
        </p:nvGraphicFramePr>
        <p:xfrm>
          <a:off x="6581775" y="5302250"/>
          <a:ext cx="13319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9" name="Equation" r:id="rId18" imgW="977476" imgH="203112" progId="Equation.DSMT4">
                  <p:embed/>
                </p:oleObj>
              </mc:Choice>
              <mc:Fallback>
                <p:oleObj name="Equation" r:id="rId18" imgW="977476" imgH="203112" progId="Equation.DSMT4">
                  <p:embed/>
                  <p:pic>
                    <p:nvPicPr>
                      <p:cNvPr id="0" name="Picture 6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775" y="5302250"/>
                        <a:ext cx="1331913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607472"/>
              </p:ext>
            </p:extLst>
          </p:nvPr>
        </p:nvGraphicFramePr>
        <p:xfrm>
          <a:off x="4268026" y="5985055"/>
          <a:ext cx="2334656" cy="356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0" name="Equation" r:id="rId20" imgW="1854200" imgH="279400" progId="Equation.DSMT4">
                  <p:embed/>
                </p:oleObj>
              </mc:Choice>
              <mc:Fallback>
                <p:oleObj name="Equation" r:id="rId20" imgW="1854200" imgH="279400" progId="Equation.DSMT4">
                  <p:embed/>
                  <p:pic>
                    <p:nvPicPr>
                      <p:cNvPr id="0" name="Picture 6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026" y="5985055"/>
                        <a:ext cx="2334656" cy="356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ight Arrow 65"/>
          <p:cNvSpPr/>
          <p:nvPr/>
        </p:nvSpPr>
        <p:spPr>
          <a:xfrm>
            <a:off x="6725020" y="6027469"/>
            <a:ext cx="428625" cy="266700"/>
          </a:xfrm>
          <a:prstGeom prst="right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2008084" y="1505898"/>
            <a:ext cx="4346926" cy="1649291"/>
            <a:chOff x="2008084" y="1505898"/>
            <a:chExt cx="4346926" cy="1649291"/>
          </a:xfrm>
        </p:grpSpPr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2922484" y="1505898"/>
              <a:ext cx="2498724" cy="12065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aphicFrame>
          <p:nvGraphicFramePr>
            <p:cNvPr id="6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9093555"/>
                </p:ext>
              </p:extLst>
            </p:nvPr>
          </p:nvGraphicFramePr>
          <p:xfrm>
            <a:off x="3151084" y="1760800"/>
            <a:ext cx="2117724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21" name="Equation" r:id="rId22" imgW="1587500" imgH="228600" progId="Equation.DSMT4">
                    <p:embed/>
                  </p:oleObj>
                </mc:Choice>
                <mc:Fallback>
                  <p:oleObj name="Equation" r:id="rId22" imgW="1587500" imgH="228600" progId="Equation.DSMT4">
                    <p:embed/>
                    <p:pic>
                      <p:nvPicPr>
                        <p:cNvPr id="0" name="Picture 6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1084" y="1760800"/>
                          <a:ext cx="2117724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Line 70"/>
            <p:cNvSpPr>
              <a:spLocks noChangeShapeType="1"/>
            </p:cNvSpPr>
            <p:nvPr/>
          </p:nvSpPr>
          <p:spPr bwMode="auto">
            <a:xfrm flipH="1">
              <a:off x="2008084" y="1772598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 flipH="1">
              <a:off x="2008084" y="2420298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 dirty="0"/>
            </a:p>
          </p:txBody>
        </p:sp>
        <p:graphicFrame>
          <p:nvGraphicFramePr>
            <p:cNvPr id="7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3131855"/>
                </p:ext>
              </p:extLst>
            </p:nvPr>
          </p:nvGraphicFramePr>
          <p:xfrm>
            <a:off x="2075686" y="1795647"/>
            <a:ext cx="592137" cy="663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22" name="Equation" r:id="rId24" imgW="444240" imgH="495000" progId="Equation.DSMT4">
                    <p:embed/>
                  </p:oleObj>
                </mc:Choice>
                <mc:Fallback>
                  <p:oleObj name="Equation" r:id="rId24" imgW="444240" imgH="495000" progId="Equation.DSMT4">
                    <p:embed/>
                    <p:pic>
                      <p:nvPicPr>
                        <p:cNvPr id="0" name="Picture 6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5686" y="1795647"/>
                          <a:ext cx="592137" cy="663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" name="Line 70"/>
            <p:cNvSpPr>
              <a:spLocks noChangeShapeType="1"/>
            </p:cNvSpPr>
            <p:nvPr/>
          </p:nvSpPr>
          <p:spPr bwMode="auto">
            <a:xfrm flipH="1">
              <a:off x="5426198" y="1770619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Line 71"/>
            <p:cNvSpPr>
              <a:spLocks noChangeShapeType="1"/>
            </p:cNvSpPr>
            <p:nvPr/>
          </p:nvSpPr>
          <p:spPr bwMode="auto">
            <a:xfrm flipH="1">
              <a:off x="5426198" y="2418319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 dirty="0"/>
            </a:p>
          </p:txBody>
        </p:sp>
        <p:graphicFrame>
          <p:nvGraphicFramePr>
            <p:cNvPr id="7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3509456"/>
                </p:ext>
              </p:extLst>
            </p:nvPr>
          </p:nvGraphicFramePr>
          <p:xfrm>
            <a:off x="5677147" y="1816863"/>
            <a:ext cx="677863" cy="663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23" name="Equation" r:id="rId26" imgW="507960" imgH="495000" progId="Equation.DSMT4">
                    <p:embed/>
                  </p:oleObj>
                </mc:Choice>
                <mc:Fallback>
                  <p:oleObj name="Equation" r:id="rId26" imgW="507960" imgH="495000" progId="Equation.DSMT4">
                    <p:embed/>
                    <p:pic>
                      <p:nvPicPr>
                        <p:cNvPr id="0" name="Picture 6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7147" y="1816863"/>
                          <a:ext cx="677863" cy="663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153300"/>
                </p:ext>
              </p:extLst>
            </p:nvPr>
          </p:nvGraphicFramePr>
          <p:xfrm>
            <a:off x="3129994" y="2815464"/>
            <a:ext cx="2084387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24" name="Equation" r:id="rId28" imgW="1562040" imgH="253800" progId="Equation.DSMT4">
                    <p:embed/>
                  </p:oleObj>
                </mc:Choice>
                <mc:Fallback>
                  <p:oleObj name="Equation" r:id="rId28" imgW="1562040" imgH="253800" progId="Equation.DSMT4">
                    <p:embed/>
                    <p:pic>
                      <p:nvPicPr>
                        <p:cNvPr id="0" name="Picture 6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9994" y="2815464"/>
                          <a:ext cx="2084387" cy="339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TextBox 77"/>
            <p:cNvSpPr txBox="1"/>
            <p:nvPr/>
          </p:nvSpPr>
          <p:spPr>
            <a:xfrm>
              <a:off x="3422835" y="2165862"/>
              <a:ext cx="1519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Transfer function</a:t>
              </a:r>
            </a:p>
          </p:txBody>
        </p:sp>
      </p:grpSp>
      <p:cxnSp>
        <p:nvCxnSpPr>
          <p:cNvPr id="81" name="Straight Arrow Connector 80"/>
          <p:cNvCxnSpPr/>
          <p:nvPr/>
        </p:nvCxnSpPr>
        <p:spPr>
          <a:xfrm>
            <a:off x="4016829" y="4419600"/>
            <a:ext cx="402771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7881257" y="5040086"/>
            <a:ext cx="250372" cy="27214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555625" y="1182688"/>
            <a:ext cx="7702550" cy="14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srgbClr val="3333FF"/>
                </a:solidFill>
              </a:rPr>
              <a:t> singularities are examples of  singularities integrable only in the </a:t>
            </a:r>
            <a:r>
              <a:rPr lang="en-US" u="sng" dirty="0">
                <a:solidFill>
                  <a:srgbClr val="3333FF"/>
                </a:solidFill>
              </a:rPr>
              <a:t>principal value</a:t>
            </a:r>
            <a:r>
              <a:rPr lang="en-US" dirty="0">
                <a:solidFill>
                  <a:srgbClr val="3333FF"/>
                </a:solidFill>
              </a:rPr>
              <a:t> (PV) sense.</a:t>
            </a:r>
          </a:p>
          <a:p>
            <a:pPr marL="457200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rgbClr val="3333FF"/>
                </a:solidFill>
              </a:rPr>
              <a:t>Principal value integrals must not start or end at the singularity, but must pass through them to permit cancellation of infinities          </a:t>
            </a:r>
            <a:endParaRPr lang="en-US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3455C-2BE6-4497-9FC1-B81E8B4D2E3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333375" y="1"/>
            <a:ext cx="8343900" cy="7429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Cauchy Principal Value Integrals (cont.)</a:t>
            </a:r>
            <a:endParaRPr lang="en-US" sz="3200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2752265" y="3221251"/>
            <a:ext cx="3037905" cy="2156745"/>
            <a:chOff x="2752265" y="3221251"/>
            <a:chExt cx="3037905" cy="2156745"/>
          </a:xfrm>
        </p:grpSpPr>
        <p:sp>
          <p:nvSpPr>
            <p:cNvPr id="14" name="Line 76"/>
            <p:cNvSpPr>
              <a:spLocks noChangeShapeType="1"/>
            </p:cNvSpPr>
            <p:nvPr/>
          </p:nvSpPr>
          <p:spPr bwMode="auto">
            <a:xfrm>
              <a:off x="2818940" y="4336596"/>
              <a:ext cx="256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77"/>
            <p:cNvSpPr>
              <a:spLocks noChangeShapeType="1"/>
            </p:cNvSpPr>
            <p:nvPr/>
          </p:nvSpPr>
          <p:spPr bwMode="auto">
            <a:xfrm flipV="1">
              <a:off x="4101640" y="3345996"/>
              <a:ext cx="0" cy="203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78"/>
            <p:cNvSpPr>
              <a:spLocks/>
            </p:cNvSpPr>
            <p:nvPr/>
          </p:nvSpPr>
          <p:spPr bwMode="auto">
            <a:xfrm flipV="1">
              <a:off x="2752265" y="4336596"/>
              <a:ext cx="1308100" cy="1041400"/>
            </a:xfrm>
            <a:custGeom>
              <a:avLst/>
              <a:gdLst>
                <a:gd name="T0" fmla="*/ 0 w 824"/>
                <a:gd name="T1" fmla="*/ 624 h 656"/>
                <a:gd name="T2" fmla="*/ 656 w 824"/>
                <a:gd name="T3" fmla="*/ 552 h 656"/>
                <a:gd name="T4" fmla="*/ 824 w 824"/>
                <a:gd name="T5" fmla="*/ 0 h 656"/>
                <a:gd name="T6" fmla="*/ 0 60000 65536"/>
                <a:gd name="T7" fmla="*/ 0 60000 65536"/>
                <a:gd name="T8" fmla="*/ 0 60000 65536"/>
                <a:gd name="T9" fmla="*/ 0 w 824"/>
                <a:gd name="T10" fmla="*/ 0 h 656"/>
                <a:gd name="T11" fmla="*/ 824 w 824"/>
                <a:gd name="T12" fmla="*/ 656 h 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4" h="656">
                  <a:moveTo>
                    <a:pt x="0" y="624"/>
                  </a:moveTo>
                  <a:cubicBezTo>
                    <a:pt x="109" y="613"/>
                    <a:pt x="519" y="656"/>
                    <a:pt x="656" y="552"/>
                  </a:cubicBezTo>
                  <a:cubicBezTo>
                    <a:pt x="793" y="448"/>
                    <a:pt x="807" y="226"/>
                    <a:pt x="824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79"/>
            <p:cNvSpPr>
              <a:spLocks/>
            </p:cNvSpPr>
            <p:nvPr/>
          </p:nvSpPr>
          <p:spPr bwMode="auto">
            <a:xfrm flipH="1">
              <a:off x="4152440" y="3295196"/>
              <a:ext cx="1308100" cy="1041400"/>
            </a:xfrm>
            <a:custGeom>
              <a:avLst/>
              <a:gdLst>
                <a:gd name="T0" fmla="*/ 0 w 824"/>
                <a:gd name="T1" fmla="*/ 624 h 656"/>
                <a:gd name="T2" fmla="*/ 656 w 824"/>
                <a:gd name="T3" fmla="*/ 552 h 656"/>
                <a:gd name="T4" fmla="*/ 824 w 824"/>
                <a:gd name="T5" fmla="*/ 0 h 656"/>
                <a:gd name="T6" fmla="*/ 0 60000 65536"/>
                <a:gd name="T7" fmla="*/ 0 60000 65536"/>
                <a:gd name="T8" fmla="*/ 0 60000 65536"/>
                <a:gd name="T9" fmla="*/ 0 w 824"/>
                <a:gd name="T10" fmla="*/ 0 h 656"/>
                <a:gd name="T11" fmla="*/ 824 w 824"/>
                <a:gd name="T12" fmla="*/ 656 h 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4" h="656">
                  <a:moveTo>
                    <a:pt x="0" y="624"/>
                  </a:moveTo>
                  <a:cubicBezTo>
                    <a:pt x="109" y="613"/>
                    <a:pt x="519" y="656"/>
                    <a:pt x="656" y="552"/>
                  </a:cubicBezTo>
                  <a:cubicBezTo>
                    <a:pt x="793" y="448"/>
                    <a:pt x="807" y="226"/>
                    <a:pt x="824" y="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Line 84"/>
            <p:cNvSpPr>
              <a:spLocks noChangeShapeType="1"/>
            </p:cNvSpPr>
            <p:nvPr/>
          </p:nvSpPr>
          <p:spPr bwMode="auto">
            <a:xfrm>
              <a:off x="3949240" y="4285796"/>
              <a:ext cx="0" cy="101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Line 85"/>
            <p:cNvSpPr>
              <a:spLocks noChangeShapeType="1"/>
            </p:cNvSpPr>
            <p:nvPr/>
          </p:nvSpPr>
          <p:spPr bwMode="auto">
            <a:xfrm>
              <a:off x="4244515" y="4285796"/>
              <a:ext cx="0" cy="101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Line 86"/>
            <p:cNvSpPr>
              <a:spLocks noChangeShapeType="1"/>
            </p:cNvSpPr>
            <p:nvPr/>
          </p:nvSpPr>
          <p:spPr bwMode="auto">
            <a:xfrm flipV="1">
              <a:off x="4244515" y="3933371"/>
              <a:ext cx="0" cy="368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Line 87"/>
            <p:cNvSpPr>
              <a:spLocks noChangeShapeType="1"/>
            </p:cNvSpPr>
            <p:nvPr/>
          </p:nvSpPr>
          <p:spPr bwMode="auto">
            <a:xfrm flipV="1">
              <a:off x="4193715" y="3733346"/>
              <a:ext cx="0" cy="60325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Line 88"/>
            <p:cNvSpPr>
              <a:spLocks noChangeShapeType="1"/>
            </p:cNvSpPr>
            <p:nvPr/>
          </p:nvSpPr>
          <p:spPr bwMode="auto">
            <a:xfrm flipV="1">
              <a:off x="4142915" y="3320596"/>
              <a:ext cx="3175" cy="101917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Line 89"/>
            <p:cNvSpPr>
              <a:spLocks noChangeShapeType="1"/>
            </p:cNvSpPr>
            <p:nvPr/>
          </p:nvSpPr>
          <p:spPr bwMode="auto">
            <a:xfrm flipV="1">
              <a:off x="4047665" y="4336596"/>
              <a:ext cx="3175" cy="83502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Line 90"/>
            <p:cNvSpPr>
              <a:spLocks noChangeShapeType="1"/>
            </p:cNvSpPr>
            <p:nvPr/>
          </p:nvSpPr>
          <p:spPr bwMode="auto">
            <a:xfrm flipV="1">
              <a:off x="3990515" y="4330246"/>
              <a:ext cx="6350" cy="49847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Line 91"/>
            <p:cNvSpPr>
              <a:spLocks noChangeShapeType="1"/>
            </p:cNvSpPr>
            <p:nvPr/>
          </p:nvSpPr>
          <p:spPr bwMode="auto">
            <a:xfrm flipV="1">
              <a:off x="3946065" y="4374696"/>
              <a:ext cx="3175" cy="32702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aphicFrame>
          <p:nvGraphicFramePr>
            <p:cNvPr id="28" name="Object 97"/>
            <p:cNvGraphicFramePr>
              <a:graphicFrameLocks noChangeAspect="1"/>
            </p:cNvGraphicFramePr>
            <p:nvPr/>
          </p:nvGraphicFramePr>
          <p:xfrm>
            <a:off x="3744453" y="4088946"/>
            <a:ext cx="328613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8" name="Equation" r:id="rId3" imgW="215713" imgH="139579" progId="Equation.DSMT4">
                    <p:embed/>
                  </p:oleObj>
                </mc:Choice>
                <mc:Fallback>
                  <p:oleObj name="Equation" r:id="rId3" imgW="215713" imgH="139579" progId="Equation.DSMT4">
                    <p:embed/>
                    <p:pic>
                      <p:nvPicPr>
                        <p:cNvPr id="0" name="Picture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453" y="4088946"/>
                          <a:ext cx="328613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98"/>
            <p:cNvGraphicFramePr>
              <a:graphicFrameLocks noChangeAspect="1"/>
            </p:cNvGraphicFramePr>
            <p:nvPr/>
          </p:nvGraphicFramePr>
          <p:xfrm>
            <a:off x="4149265" y="4357234"/>
            <a:ext cx="193675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9" name="Equation" r:id="rId5" imgW="126835" imgH="139518" progId="Equation.DSMT4">
                    <p:embed/>
                  </p:oleObj>
                </mc:Choice>
                <mc:Fallback>
                  <p:oleObj name="Equation" r:id="rId5" imgW="126835" imgH="139518" progId="Equation.DSMT4">
                    <p:embed/>
                    <p:pic>
                      <p:nvPicPr>
                        <p:cNvPr id="0" name="Picture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9265" y="4357234"/>
                          <a:ext cx="193675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Connector 29"/>
            <p:cNvCxnSpPr/>
            <p:nvPr/>
          </p:nvCxnSpPr>
          <p:spPr>
            <a:xfrm>
              <a:off x="3603180" y="4245434"/>
              <a:ext cx="0" cy="185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996552" y="4256320"/>
              <a:ext cx="0" cy="185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Object 97"/>
            <p:cNvGraphicFramePr>
              <a:graphicFrameLocks noChangeAspect="1"/>
            </p:cNvGraphicFramePr>
            <p:nvPr/>
          </p:nvGraphicFramePr>
          <p:xfrm>
            <a:off x="3294517" y="3999140"/>
            <a:ext cx="177800" cy="196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0" name="Equation" r:id="rId7" imgW="126835" imgH="139518" progId="Equation.DSMT4">
                    <p:embed/>
                  </p:oleObj>
                </mc:Choice>
                <mc:Fallback>
                  <p:oleObj name="Equation" r:id="rId7" imgW="126835" imgH="139518" progId="Equation.DSMT4">
                    <p:embed/>
                    <p:pic>
                      <p:nvPicPr>
                        <p:cNvPr id="0" name="Picture 1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4517" y="3999140"/>
                          <a:ext cx="177800" cy="196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97"/>
            <p:cNvGraphicFramePr>
              <a:graphicFrameLocks noChangeAspect="1"/>
            </p:cNvGraphicFramePr>
            <p:nvPr/>
          </p:nvGraphicFramePr>
          <p:xfrm>
            <a:off x="5080454" y="4473803"/>
            <a:ext cx="177800" cy="249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1" name="Equation" r:id="rId9" imgW="126725" imgH="177415" progId="Equation.DSMT4">
                    <p:embed/>
                  </p:oleObj>
                </mc:Choice>
                <mc:Fallback>
                  <p:oleObj name="Equation" r:id="rId9" imgW="126725" imgH="177415" progId="Equation.DSMT4">
                    <p:embed/>
                    <p:pic>
                      <p:nvPicPr>
                        <p:cNvPr id="0" name="Picture 1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0454" y="4473803"/>
                          <a:ext cx="177800" cy="249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5" name="Straight Arrow Connector 34"/>
            <p:cNvCxnSpPr/>
            <p:nvPr/>
          </p:nvCxnSpPr>
          <p:spPr>
            <a:xfrm flipH="1" flipV="1">
              <a:off x="4027715" y="4582887"/>
              <a:ext cx="370114" cy="44329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474029" y="4920343"/>
              <a:ext cx="12827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Excluded region</a:t>
              </a:r>
            </a:p>
          </p:txBody>
        </p:sp>
        <p:graphicFrame>
          <p:nvGraphicFramePr>
            <p:cNvPr id="4221" name="Object 125"/>
            <p:cNvGraphicFramePr>
              <a:graphicFrameLocks noChangeAspect="1"/>
            </p:cNvGraphicFramePr>
            <p:nvPr/>
          </p:nvGraphicFramePr>
          <p:xfrm>
            <a:off x="4323184" y="3592286"/>
            <a:ext cx="410546" cy="261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2" name="Equation" r:id="rId11" imgW="279360" imgH="177480" progId="Equation.DSMT4">
                    <p:embed/>
                  </p:oleObj>
                </mc:Choice>
                <mc:Fallback>
                  <p:oleObj name="Equation" r:id="rId11" imgW="279360" imgH="177480" progId="Equation.DSMT4">
                    <p:embed/>
                    <p:pic>
                      <p:nvPicPr>
                        <p:cNvPr id="0" name="Picture 1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3184" y="3592286"/>
                          <a:ext cx="410546" cy="261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2" name="Object 126"/>
            <p:cNvGraphicFramePr>
              <a:graphicFrameLocks noChangeAspect="1"/>
            </p:cNvGraphicFramePr>
            <p:nvPr/>
          </p:nvGraphicFramePr>
          <p:xfrm>
            <a:off x="4939167" y="3221251"/>
            <a:ext cx="797604" cy="338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3" name="Equation" r:id="rId13" imgW="419040" imgH="177480" progId="Equation.DSMT4">
                    <p:embed/>
                  </p:oleObj>
                </mc:Choice>
                <mc:Fallback>
                  <p:oleObj name="Equation" r:id="rId13" imgW="419040" imgH="177480" progId="Equation.DSMT4">
                    <p:embed/>
                    <p:pic>
                      <p:nvPicPr>
                        <p:cNvPr id="0" name="Picture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9167" y="3221251"/>
                          <a:ext cx="797604" cy="3383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3" name="Object 127"/>
            <p:cNvGraphicFramePr>
              <a:graphicFrameLocks noChangeAspect="1"/>
            </p:cNvGraphicFramePr>
            <p:nvPr/>
          </p:nvGraphicFramePr>
          <p:xfrm>
            <a:off x="5575300" y="4212768"/>
            <a:ext cx="214870" cy="236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4" name="Equation" r:id="rId15" imgW="126720" imgH="139680" progId="Equation.DSMT4">
                    <p:embed/>
                  </p:oleObj>
                </mc:Choice>
                <mc:Fallback>
                  <p:oleObj name="Equation" r:id="rId15" imgW="126720" imgH="139680" progId="Equation.DSMT4">
                    <p:embed/>
                    <p:pic>
                      <p:nvPicPr>
                        <p:cNvPr id="0" name="Picture 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5300" y="4212768"/>
                          <a:ext cx="214870" cy="236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3644776" y="1695183"/>
            <a:ext cx="3889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dirty="0">
                <a:solidFill>
                  <a:srgbClr val="3333FF"/>
                </a:solidFill>
              </a:rPr>
              <a:t>Singularities like </a:t>
            </a:r>
            <a:r>
              <a:rPr lang="en-US" sz="1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1600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30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3333FF"/>
                </a:solidFill>
              </a:rPr>
              <a:t> are </a:t>
            </a:r>
            <a:r>
              <a:rPr lang="en-US" sz="1600" u="sng" dirty="0">
                <a:solidFill>
                  <a:srgbClr val="3333FF"/>
                </a:solidFill>
              </a:rPr>
              <a:t>non- integrable </a:t>
            </a:r>
            <a:r>
              <a:rPr lang="en-US" sz="1600" dirty="0">
                <a:solidFill>
                  <a:srgbClr val="3333FF"/>
                </a:solidFill>
              </a:rPr>
              <a:t>(even in the PV sense).          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316038" y="3546475"/>
          <a:ext cx="6505575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Equation" r:id="rId3" imgW="3695700" imgH="1168400" progId="Equation.DSMT4">
                  <p:embed/>
                </p:oleObj>
              </mc:Choice>
              <mc:Fallback>
                <p:oleObj name="Equation" r:id="rId3" imgW="3695700" imgH="116840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3546475"/>
                        <a:ext cx="6505575" cy="205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3455C-2BE6-4497-9FC1-B81E8B4D2E3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473075" y="1156854"/>
            <a:ext cx="4494213" cy="1987078"/>
            <a:chOff x="473075" y="1156854"/>
            <a:chExt cx="4494213" cy="1987078"/>
          </a:xfrm>
        </p:grpSpPr>
        <p:sp>
          <p:nvSpPr>
            <p:cNvPr id="5128" name="Line 6"/>
            <p:cNvSpPr>
              <a:spLocks noChangeShapeType="1"/>
            </p:cNvSpPr>
            <p:nvPr/>
          </p:nvSpPr>
          <p:spPr bwMode="auto">
            <a:xfrm flipV="1">
              <a:off x="2454275" y="1156854"/>
              <a:ext cx="0" cy="16572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graphicFrame>
          <p:nvGraphicFramePr>
            <p:cNvPr id="5123" name="Object 7"/>
            <p:cNvGraphicFramePr>
              <a:graphicFrameLocks noChangeAspect="1"/>
            </p:cNvGraphicFramePr>
            <p:nvPr/>
          </p:nvGraphicFramePr>
          <p:xfrm>
            <a:off x="4768850" y="2671763"/>
            <a:ext cx="198438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3" name="Equation" r:id="rId5" imgW="126835" imgH="139518" progId="Equation.DSMT4">
                    <p:embed/>
                  </p:oleObj>
                </mc:Choice>
                <mc:Fallback>
                  <p:oleObj name="Equation" r:id="rId5" imgW="126835" imgH="139518" progId="Equation.DSMT4">
                    <p:embed/>
                    <p:pic>
                      <p:nvPicPr>
                        <p:cNvPr id="0" name="Picture 3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8850" y="2671763"/>
                          <a:ext cx="198438" cy="219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8"/>
            <p:cNvGraphicFramePr>
              <a:graphicFrameLocks noChangeAspect="1"/>
            </p:cNvGraphicFramePr>
            <p:nvPr/>
          </p:nvGraphicFramePr>
          <p:xfrm>
            <a:off x="2668588" y="1484767"/>
            <a:ext cx="50482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4" name="Equation" r:id="rId7" imgW="330120" imgH="203040" progId="Equation.DSMT4">
                    <p:embed/>
                  </p:oleObj>
                </mc:Choice>
                <mc:Fallback>
                  <p:oleObj name="Equation" r:id="rId7" imgW="330120" imgH="203040" progId="Equation.DSMT4">
                    <p:embed/>
                    <p:pic>
                      <p:nvPicPr>
                        <p:cNvPr id="0" name="Picture 3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8588" y="1484767"/>
                          <a:ext cx="504825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2482850" y="1547813"/>
              <a:ext cx="1898650" cy="1185863"/>
            </a:xfrm>
            <a:custGeom>
              <a:avLst/>
              <a:gdLst>
                <a:gd name="T0" fmla="*/ 0 w 1291"/>
                <a:gd name="T1" fmla="*/ 0 h 798"/>
                <a:gd name="T2" fmla="*/ 18 w 1291"/>
                <a:gd name="T3" fmla="*/ 172 h 798"/>
                <a:gd name="T4" fmla="*/ 100 w 1291"/>
                <a:gd name="T5" fmla="*/ 328 h 798"/>
                <a:gd name="T6" fmla="*/ 308 w 1291"/>
                <a:gd name="T7" fmla="*/ 416 h 798"/>
                <a:gd name="T8" fmla="*/ 648 w 1291"/>
                <a:gd name="T9" fmla="*/ 440 h 7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1"/>
                <a:gd name="T16" fmla="*/ 0 h 798"/>
                <a:gd name="T17" fmla="*/ 1291 w 1291"/>
                <a:gd name="T18" fmla="*/ 798 h 7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1" h="798">
                  <a:moveTo>
                    <a:pt x="0" y="0"/>
                  </a:moveTo>
                  <a:cubicBezTo>
                    <a:pt x="3" y="52"/>
                    <a:pt x="4" y="212"/>
                    <a:pt x="37" y="311"/>
                  </a:cubicBezTo>
                  <a:cubicBezTo>
                    <a:pt x="70" y="410"/>
                    <a:pt x="105" y="519"/>
                    <a:pt x="201" y="592"/>
                  </a:cubicBezTo>
                  <a:cubicBezTo>
                    <a:pt x="297" y="665"/>
                    <a:pt x="432" y="718"/>
                    <a:pt x="614" y="752"/>
                  </a:cubicBezTo>
                  <a:cubicBezTo>
                    <a:pt x="796" y="786"/>
                    <a:pt x="1150" y="788"/>
                    <a:pt x="1291" y="798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 flipH="1">
              <a:off x="509588" y="1565275"/>
              <a:ext cx="1897063" cy="1185863"/>
            </a:xfrm>
            <a:custGeom>
              <a:avLst/>
              <a:gdLst>
                <a:gd name="T0" fmla="*/ 0 w 1291"/>
                <a:gd name="T1" fmla="*/ 0 h 798"/>
                <a:gd name="T2" fmla="*/ 18 w 1291"/>
                <a:gd name="T3" fmla="*/ 172 h 798"/>
                <a:gd name="T4" fmla="*/ 100 w 1291"/>
                <a:gd name="T5" fmla="*/ 328 h 798"/>
                <a:gd name="T6" fmla="*/ 305 w 1291"/>
                <a:gd name="T7" fmla="*/ 416 h 798"/>
                <a:gd name="T8" fmla="*/ 645 w 1291"/>
                <a:gd name="T9" fmla="*/ 440 h 7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1"/>
                <a:gd name="T16" fmla="*/ 0 h 798"/>
                <a:gd name="T17" fmla="*/ 1291 w 1291"/>
                <a:gd name="T18" fmla="*/ 798 h 7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1" h="798">
                  <a:moveTo>
                    <a:pt x="0" y="0"/>
                  </a:moveTo>
                  <a:cubicBezTo>
                    <a:pt x="3" y="52"/>
                    <a:pt x="4" y="212"/>
                    <a:pt x="37" y="311"/>
                  </a:cubicBezTo>
                  <a:cubicBezTo>
                    <a:pt x="70" y="410"/>
                    <a:pt x="105" y="519"/>
                    <a:pt x="201" y="592"/>
                  </a:cubicBezTo>
                  <a:cubicBezTo>
                    <a:pt x="297" y="665"/>
                    <a:pt x="432" y="718"/>
                    <a:pt x="614" y="752"/>
                  </a:cubicBezTo>
                  <a:cubicBezTo>
                    <a:pt x="796" y="786"/>
                    <a:pt x="1150" y="788"/>
                    <a:pt x="1291" y="798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473075" y="2790825"/>
              <a:ext cx="41465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graphicFrame>
          <p:nvGraphicFramePr>
            <p:cNvPr id="5125" name="Object 7"/>
            <p:cNvGraphicFramePr>
              <a:graphicFrameLocks noChangeAspect="1"/>
            </p:cNvGraphicFramePr>
            <p:nvPr/>
          </p:nvGraphicFramePr>
          <p:xfrm>
            <a:off x="1328957" y="2900364"/>
            <a:ext cx="198438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5"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0" name="Picture 3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8957" y="2900364"/>
                          <a:ext cx="198438" cy="219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7"/>
            <p:cNvGraphicFramePr>
              <a:graphicFrameLocks noChangeAspect="1"/>
            </p:cNvGraphicFramePr>
            <p:nvPr/>
          </p:nvGraphicFramePr>
          <p:xfrm>
            <a:off x="3103561" y="2848428"/>
            <a:ext cx="198437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6" name="Equation" r:id="rId11" imgW="126725" imgH="177415" progId="Equation.DSMT4">
                    <p:embed/>
                  </p:oleObj>
                </mc:Choice>
                <mc:Fallback>
                  <p:oleObj name="Equation" r:id="rId11" imgW="126725" imgH="177415" progId="Equation.DSMT4">
                    <p:embed/>
                    <p:pic>
                      <p:nvPicPr>
                        <p:cNvPr id="0" name="Picture 3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3561" y="2848428"/>
                          <a:ext cx="198437" cy="279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Straight Connector 15"/>
            <p:cNvCxnSpPr/>
            <p:nvPr/>
          </p:nvCxnSpPr>
          <p:spPr>
            <a:xfrm>
              <a:off x="1632853" y="2677886"/>
              <a:ext cx="0" cy="2394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993572" y="2677886"/>
              <a:ext cx="0" cy="2394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Object 98"/>
            <p:cNvGraphicFramePr>
              <a:graphicFrameLocks noChangeAspect="1"/>
            </p:cNvGraphicFramePr>
            <p:nvPr/>
          </p:nvGraphicFramePr>
          <p:xfrm>
            <a:off x="2559950" y="2931207"/>
            <a:ext cx="193675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7" name="Equation" r:id="rId13" imgW="126835" imgH="139518" progId="Equation.DSMT4">
                    <p:embed/>
                  </p:oleObj>
                </mc:Choice>
                <mc:Fallback>
                  <p:oleObj name="Equation" r:id="rId13" imgW="126835" imgH="139518" progId="Equation.DSMT4">
                    <p:embed/>
                    <p:pic>
                      <p:nvPicPr>
                        <p:cNvPr id="0" name="Picture 3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9950" y="2931207"/>
                          <a:ext cx="193675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Connector 18"/>
            <p:cNvCxnSpPr/>
            <p:nvPr/>
          </p:nvCxnSpPr>
          <p:spPr>
            <a:xfrm>
              <a:off x="2558143" y="2688772"/>
              <a:ext cx="0" cy="2394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351305" y="2688768"/>
              <a:ext cx="0" cy="2394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" name="Object 98"/>
            <p:cNvGraphicFramePr>
              <a:graphicFrameLocks noChangeAspect="1"/>
            </p:cNvGraphicFramePr>
            <p:nvPr/>
          </p:nvGraphicFramePr>
          <p:xfrm>
            <a:off x="2036763" y="2930525"/>
            <a:ext cx="328612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8" name="Equation" r:id="rId15" imgW="215713" imgH="139579" progId="Equation.DSMT4">
                    <p:embed/>
                  </p:oleObj>
                </mc:Choice>
                <mc:Fallback>
                  <p:oleObj name="Equation" r:id="rId15" imgW="215713" imgH="139579" progId="Equation.DSMT4">
                    <p:embed/>
                    <p:pic>
                      <p:nvPicPr>
                        <p:cNvPr id="0" name="Picture 3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6763" y="2930525"/>
                          <a:ext cx="328612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Straight Connector 24"/>
            <p:cNvCxnSpPr/>
            <p:nvPr/>
          </p:nvCxnSpPr>
          <p:spPr>
            <a:xfrm flipV="1">
              <a:off x="2506683" y="1951511"/>
              <a:ext cx="0" cy="827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375065" y="1972293"/>
              <a:ext cx="0" cy="827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485892" y="1745673"/>
              <a:ext cx="0" cy="10539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402765" y="1724891"/>
              <a:ext cx="0" cy="10539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333375" y="1"/>
            <a:ext cx="8343900" cy="7429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Cauchy Principal Value Integrals (cont.)</a:t>
            </a:r>
            <a:endParaRPr lang="en-US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46314" y="1331913"/>
            <a:ext cx="8335735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228600">
              <a:spcBef>
                <a:spcPct val="20000"/>
              </a:spcBef>
            </a:pPr>
            <a:r>
              <a:rPr lang="en-US" sz="2400" b="1" dirty="0">
                <a:solidFill>
                  <a:srgbClr val="3333FF"/>
                </a:solidFill>
              </a:rPr>
              <a:t>Summary of some results:</a:t>
            </a:r>
          </a:p>
          <a:p>
            <a:pPr marL="457200" indent="-228600">
              <a:spcBef>
                <a:spcPct val="20000"/>
              </a:spcBef>
            </a:pPr>
            <a:endParaRPr lang="en-US" sz="2400" b="1" dirty="0">
              <a:solidFill>
                <a:srgbClr val="3333FF"/>
              </a:solidFill>
            </a:endParaRPr>
          </a:p>
          <a:p>
            <a:pPr marL="457200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Ln</a:t>
            </a:r>
            <a:r>
              <a:rPr lang="en-US" sz="2000" i="1" dirty="0">
                <a:latin typeface="Times New Roman" pitchFamily="18" charset="0"/>
              </a:rPr>
              <a:t> x</a:t>
            </a:r>
            <a:r>
              <a:rPr lang="en-US" sz="2000" i="1" dirty="0">
                <a:solidFill>
                  <a:srgbClr val="3333FF"/>
                </a:solidFill>
              </a:rPr>
              <a:t> </a:t>
            </a:r>
            <a:r>
              <a:rPr lang="en-US" sz="2000" dirty="0">
                <a:solidFill>
                  <a:srgbClr val="3333FF"/>
                </a:solidFill>
              </a:rPr>
              <a:t> is  integrable at </a:t>
            </a:r>
            <a:r>
              <a:rPr lang="en-US" sz="2000" i="1" dirty="0">
                <a:solidFill>
                  <a:srgbClr val="3333FF"/>
                </a:solidFill>
                <a:latin typeface="Times New Roman" pitchFamily="18" charset="0"/>
              </a:rPr>
              <a:t>x 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</a:rPr>
              <a:t>= 0</a:t>
            </a:r>
          </a:p>
          <a:p>
            <a:pPr marL="457200" indent="-228600">
              <a:spcBef>
                <a:spcPct val="20000"/>
              </a:spcBef>
              <a:buFontTx/>
              <a:buChar char="•"/>
            </a:pPr>
            <a:endParaRPr lang="en-US" sz="2000" dirty="0">
              <a:solidFill>
                <a:srgbClr val="3333FF"/>
              </a:solidFill>
            </a:endParaRPr>
          </a:p>
          <a:p>
            <a:pPr marL="457200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1/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i="1" baseline="30000" dirty="0">
                <a:latin typeface="Symbol" pitchFamily="18" charset="2"/>
              </a:rPr>
              <a:t>a</a:t>
            </a:r>
            <a:r>
              <a:rPr lang="en-US" sz="2000" dirty="0">
                <a:solidFill>
                  <a:srgbClr val="3333FF"/>
                </a:solidFill>
              </a:rPr>
              <a:t>  is integrable at </a:t>
            </a:r>
            <a:r>
              <a:rPr lang="en-US" sz="2000" i="1" dirty="0">
                <a:solidFill>
                  <a:srgbClr val="3333FF"/>
                </a:solidFill>
                <a:latin typeface="Times New Roman" pitchFamily="18" charset="0"/>
              </a:rPr>
              <a:t>x 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</a:rPr>
              <a:t>= 0</a:t>
            </a:r>
            <a:r>
              <a:rPr lang="en-US" sz="2000" dirty="0">
                <a:solidFill>
                  <a:srgbClr val="3333FF"/>
                </a:solidFill>
              </a:rPr>
              <a:t> for </a:t>
            </a:r>
            <a:r>
              <a:rPr lang="en-US"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&lt;</a:t>
            </a:r>
            <a:r>
              <a:rPr lang="en-US" sz="2000" dirty="0">
                <a:solidFill>
                  <a:srgbClr val="3333FF"/>
                </a:solidFill>
              </a:rPr>
              <a:t> </a:t>
            </a:r>
            <a:r>
              <a:rPr lang="en-US" sz="2000" i="1" dirty="0">
                <a:solidFill>
                  <a:srgbClr val="3333FF"/>
                </a:solidFill>
                <a:latin typeface="Symbol" pitchFamily="18" charset="2"/>
              </a:rPr>
              <a:t>a</a:t>
            </a:r>
            <a:r>
              <a:rPr lang="en-US" sz="2000" dirty="0">
                <a:solidFill>
                  <a:srgbClr val="3333FF"/>
                </a:solidFill>
                <a:latin typeface="Symbol" pitchFamily="18" charset="2"/>
              </a:rPr>
              <a:t> 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</a:rPr>
              <a:t>&lt; 1</a:t>
            </a:r>
            <a:r>
              <a:rPr lang="en-US" sz="2000" dirty="0">
                <a:solidFill>
                  <a:srgbClr val="3333FF"/>
                </a:solidFill>
              </a:rPr>
              <a:t>    </a:t>
            </a:r>
          </a:p>
          <a:p>
            <a:pPr marL="457200" indent="-228600">
              <a:spcBef>
                <a:spcPct val="20000"/>
              </a:spcBef>
              <a:buFontTx/>
              <a:buChar char="•"/>
            </a:pPr>
            <a:endParaRPr lang="en-US" sz="2000" dirty="0">
              <a:solidFill>
                <a:srgbClr val="3333FF"/>
              </a:solidFill>
            </a:endParaRPr>
          </a:p>
          <a:p>
            <a:pPr marL="457200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1/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i="1" baseline="30000" dirty="0">
                <a:latin typeface="Symbol" pitchFamily="18" charset="2"/>
              </a:rPr>
              <a:t>a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3333FF"/>
                </a:solidFill>
              </a:rPr>
              <a:t> is non-integrable at </a:t>
            </a:r>
            <a:r>
              <a:rPr lang="en-US" sz="2000" i="1" dirty="0">
                <a:solidFill>
                  <a:srgbClr val="3333FF"/>
                </a:solidFill>
                <a:latin typeface="Times New Roman" pitchFamily="18" charset="0"/>
              </a:rPr>
              <a:t>x 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</a:rPr>
              <a:t>= 0</a:t>
            </a:r>
            <a:r>
              <a:rPr lang="en-US" sz="2000" dirty="0">
                <a:solidFill>
                  <a:srgbClr val="3333FF"/>
                </a:solidFill>
              </a:rPr>
              <a:t> for </a:t>
            </a:r>
            <a:r>
              <a:rPr lang="en-US" sz="2000" i="1" dirty="0">
                <a:solidFill>
                  <a:srgbClr val="3333FF"/>
                </a:solidFill>
                <a:latin typeface="Symbol" pitchFamily="18" charset="2"/>
              </a:rPr>
              <a:t>a</a:t>
            </a:r>
            <a:r>
              <a:rPr lang="en-US" sz="2000" dirty="0">
                <a:solidFill>
                  <a:srgbClr val="3333FF"/>
                </a:solidFill>
                <a:latin typeface="Symbol" pitchFamily="18" charset="2"/>
              </a:rPr>
              <a:t> </a:t>
            </a:r>
            <a:r>
              <a:rPr lang="en-US" sz="2000" dirty="0">
                <a:solidFill>
                  <a:srgbClr val="3333FF"/>
                </a:solidFill>
                <a:latin typeface="Symbol" pitchFamily="18" charset="2"/>
                <a:sym typeface="Symbol"/>
              </a:rPr>
              <a:t></a:t>
            </a:r>
            <a:r>
              <a:rPr lang="en-US" sz="2000" dirty="0">
                <a:solidFill>
                  <a:srgbClr val="3333FF"/>
                </a:solidFill>
                <a:latin typeface="Symbol" pitchFamily="18" charset="2"/>
              </a:rPr>
              <a:t> 1</a:t>
            </a:r>
            <a:endParaRPr lang="en-US" sz="2000" dirty="0">
              <a:solidFill>
                <a:srgbClr val="3333FF"/>
              </a:solidFill>
            </a:endParaRPr>
          </a:p>
          <a:p>
            <a:pPr marL="457200" indent="-228600">
              <a:spcBef>
                <a:spcPct val="20000"/>
              </a:spcBef>
              <a:buFontTx/>
              <a:buChar char="•"/>
            </a:pPr>
            <a:endParaRPr lang="en-US" sz="2000" dirty="0">
              <a:solidFill>
                <a:srgbClr val="3333FF"/>
              </a:solidFill>
            </a:endParaRPr>
          </a:p>
          <a:p>
            <a:pPr marL="457200" indent="-228600">
              <a:spcBef>
                <a:spcPct val="20000"/>
              </a:spcBef>
              <a:buFontTx/>
              <a:buChar char="•"/>
              <a:tabLst>
                <a:tab pos="2003425" algn="l"/>
              </a:tabLst>
            </a:pPr>
            <a:r>
              <a:rPr lang="en-US" sz="2000" i="1" dirty="0">
                <a:latin typeface="Times New Roman" pitchFamily="18" charset="0"/>
              </a:rPr>
              <a:t>f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</a:t>
            </a:r>
            <a:r>
              <a:rPr lang="en-US" sz="6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sgn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)/|</a:t>
            </a:r>
            <a:r>
              <a:rPr lang="en-US" sz="2000" i="1" dirty="0" err="1">
                <a:latin typeface="Times New Roman" pitchFamily="18" charset="0"/>
              </a:rPr>
              <a:t>x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000" i="1" baseline="30000" dirty="0" err="1">
                <a:latin typeface="Symbol" pitchFamily="18" charset="2"/>
              </a:rPr>
              <a:t>a</a:t>
            </a:r>
            <a:r>
              <a:rPr lang="en-US" sz="2000" baseline="30000" dirty="0">
                <a:latin typeface="Symbol" pitchFamily="18" charset="2"/>
              </a:rPr>
              <a:t> 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3333FF"/>
                </a:solidFill>
              </a:rPr>
              <a:t>has a PV integral at </a:t>
            </a:r>
            <a:r>
              <a:rPr lang="en-US" sz="2000" i="1" dirty="0">
                <a:solidFill>
                  <a:srgbClr val="3333FF"/>
                </a:solidFill>
                <a:latin typeface="Times New Roman" pitchFamily="18" charset="0"/>
              </a:rPr>
              <a:t>x 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</a:rPr>
              <a:t>= 0</a:t>
            </a:r>
            <a:r>
              <a:rPr lang="en-US" sz="2000" dirty="0">
                <a:solidFill>
                  <a:srgbClr val="3333FF"/>
                </a:solidFill>
              </a:rPr>
              <a:t> for </a:t>
            </a:r>
            <a:r>
              <a:rPr lang="en-US" sz="2000" i="1" dirty="0">
                <a:solidFill>
                  <a:srgbClr val="3333FF"/>
                </a:solidFill>
                <a:latin typeface="Symbol" pitchFamily="18" charset="2"/>
              </a:rPr>
              <a:t>a</a:t>
            </a:r>
            <a:r>
              <a:rPr lang="en-US" sz="2000" dirty="0">
                <a:solidFill>
                  <a:srgbClr val="3333FF"/>
                </a:solidFill>
                <a:latin typeface="Symbol" pitchFamily="18" charset="2"/>
              </a:rPr>
              <a:t> </a:t>
            </a:r>
            <a:r>
              <a:rPr lang="en-US" sz="2000" dirty="0">
                <a:solidFill>
                  <a:srgbClr val="3333FF"/>
                </a:solidFill>
                <a:latin typeface="Symbol" pitchFamily="18" charset="2"/>
                <a:sym typeface="Symbol"/>
              </a:rPr>
              <a:t>&lt; 2</a:t>
            </a:r>
            <a:r>
              <a:rPr lang="en-US" sz="2000" dirty="0">
                <a:solidFill>
                  <a:srgbClr val="3333FF"/>
                </a:solidFill>
                <a:latin typeface="Symbol" pitchFamily="18" charset="2"/>
              </a:rPr>
              <a:t> </a:t>
            </a:r>
            <a:r>
              <a:rPr lang="en-US" sz="2000" dirty="0">
                <a:solidFill>
                  <a:srgbClr val="3333FF"/>
                </a:solidFill>
              </a:rPr>
              <a:t>if </a:t>
            </a:r>
            <a:r>
              <a:rPr lang="en-US" sz="2000" i="1" dirty="0">
                <a:solidFill>
                  <a:srgbClr val="3333FF"/>
                </a:solidFill>
                <a:latin typeface="Times New Roman" pitchFamily="18" charset="0"/>
              </a:rPr>
              <a:t>f</a:t>
            </a:r>
            <a:r>
              <a:rPr lang="en-US" sz="600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</a:rPr>
              <a:t>(</a:t>
            </a:r>
            <a:r>
              <a:rPr lang="en-US" sz="2000" i="1" dirty="0">
                <a:solidFill>
                  <a:srgbClr val="3333FF"/>
                </a:solidFill>
                <a:latin typeface="Times New Roman" pitchFamily="18" charset="0"/>
              </a:rPr>
              <a:t>x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</a:rPr>
              <a:t>)</a:t>
            </a:r>
            <a:r>
              <a:rPr lang="en-US" sz="2000" dirty="0">
                <a:solidFill>
                  <a:srgbClr val="3333FF"/>
                </a:solidFill>
              </a:rPr>
              <a:t> is smooth      	(proof omitted) </a:t>
            </a:r>
          </a:p>
          <a:p>
            <a:pPr marL="457200" indent="-228600">
              <a:spcBef>
                <a:spcPct val="20000"/>
              </a:spcBef>
              <a:buFontTx/>
              <a:buChar char="•"/>
            </a:pPr>
            <a:endParaRPr lang="en-US" sz="2000" dirty="0">
              <a:solidFill>
                <a:srgbClr val="3333FF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600" dirty="0"/>
              <a:t>(The above results translate to singularities at a point </a:t>
            </a:r>
            <a:r>
              <a:rPr lang="en-US" sz="1600" i="1" dirty="0">
                <a:latin typeface="Times New Roman" pitchFamily="18" charset="0"/>
              </a:rPr>
              <a:t>a</a:t>
            </a:r>
            <a:r>
              <a:rPr lang="en-US" sz="1600" dirty="0"/>
              <a:t> via the transformation   </a:t>
            </a:r>
            <a:r>
              <a:rPr lang="en-US" sz="1600" i="1" dirty="0">
                <a:latin typeface="Times New Roman" pitchFamily="18" charset="0"/>
              </a:rPr>
              <a:t>x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sym typeface="Symbol"/>
              </a:rPr>
              <a:t></a:t>
            </a:r>
            <a:r>
              <a:rPr lang="en-US" sz="1600" dirty="0">
                <a:latin typeface="Times New Roman" pitchFamily="18" charset="0"/>
                <a:sym typeface="Wingdings" pitchFamily="2" charset="2"/>
              </a:rPr>
              <a:t>  </a:t>
            </a:r>
            <a:r>
              <a:rPr lang="en-US" sz="1600" i="1" dirty="0">
                <a:latin typeface="Times New Roman" pitchFamily="18" charset="0"/>
                <a:sym typeface="Wingdings" pitchFamily="2" charset="2"/>
              </a:rPr>
              <a:t>x</a:t>
            </a:r>
            <a:r>
              <a:rPr lang="en-US" sz="600" i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600" dirty="0">
                <a:latin typeface="Times New Roman" pitchFamily="18" charset="0"/>
                <a:sym typeface="Wingdings" pitchFamily="2" charset="2"/>
              </a:rPr>
              <a:t>-</a:t>
            </a:r>
            <a:r>
              <a:rPr lang="en-US" sz="5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600" i="1" dirty="0">
                <a:latin typeface="Times New Roman" pitchFamily="18" charset="0"/>
                <a:sym typeface="Wingdings" pitchFamily="2" charset="2"/>
              </a:rPr>
              <a:t>a</a:t>
            </a:r>
            <a:r>
              <a:rPr lang="en-US" sz="1600" dirty="0">
                <a:sym typeface="Wingdings" pitchFamily="2" charset="2"/>
              </a:rPr>
              <a:t>.)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3455C-2BE6-4497-9FC1-B81E8B4D2E3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101600"/>
            <a:ext cx="7929563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</a:rPr>
              <a:t>  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Singular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Integral Examples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706" y="0"/>
            <a:ext cx="7061812" cy="7905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Integrals Along the Real Axis</a:t>
            </a:r>
            <a:endParaRPr lang="en-US" sz="3600" b="1" dirty="0"/>
          </a:p>
        </p:txBody>
      </p:sp>
      <p:sp>
        <p:nvSpPr>
          <p:cNvPr id="11276" name="Rectangle 3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Rectangle 4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8" name="Rectangle 5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9" name="Rectangle 6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80" name="Rectangle 7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81" name="Rectangle 8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554803"/>
              </p:ext>
            </p:extLst>
          </p:nvPr>
        </p:nvGraphicFramePr>
        <p:xfrm>
          <a:off x="3402013" y="825500"/>
          <a:ext cx="1828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" name="Equation" r:id="rId4" imgW="939600" imgH="482400" progId="Equation.DSMT4">
                  <p:embed/>
                </p:oleObj>
              </mc:Choice>
              <mc:Fallback>
                <p:oleObj name="Equation" r:id="rId4" imgW="939600" imgH="482400" progId="Equation.DSMT4">
                  <p:embed/>
                  <p:pic>
                    <p:nvPicPr>
                      <p:cNvPr id="0" name="Picture 6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825500"/>
                        <a:ext cx="1828800" cy="9398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2" name="Text Box 10"/>
          <p:cNvSpPr txBox="1">
            <a:spLocks noChangeArrowheads="1"/>
          </p:cNvSpPr>
          <p:nvPr/>
        </p:nvSpPr>
        <p:spPr bwMode="auto">
          <a:xfrm>
            <a:off x="377824" y="3844469"/>
            <a:ext cx="39941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On the large semicircle we then have</a:t>
            </a:r>
            <a:endParaRPr lang="en-US" dirty="0"/>
          </a:p>
        </p:txBody>
      </p:sp>
      <p:sp>
        <p:nvSpPr>
          <p:cNvPr id="11283" name="Rectangle 25"/>
          <p:cNvSpPr>
            <a:spLocks noChangeArrowheads="1"/>
          </p:cNvSpPr>
          <p:nvPr/>
        </p:nvSpPr>
        <p:spPr bwMode="auto">
          <a:xfrm>
            <a:off x="102456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84" name="Rectangle 30"/>
          <p:cNvSpPr>
            <a:spLocks noChangeArrowheads="1"/>
          </p:cNvSpPr>
          <p:nvPr/>
        </p:nvSpPr>
        <p:spPr bwMode="auto">
          <a:xfrm>
            <a:off x="102456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954804"/>
              </p:ext>
            </p:extLst>
          </p:nvPr>
        </p:nvGraphicFramePr>
        <p:xfrm>
          <a:off x="1614713" y="4202607"/>
          <a:ext cx="43862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" name="Equation" r:id="rId6" imgW="2717800" imgH="495300" progId="Equation.DSMT4">
                  <p:embed/>
                </p:oleObj>
              </mc:Choice>
              <mc:Fallback>
                <p:oleObj name="Equation" r:id="rId6" imgW="2717800" imgH="495300" progId="Equation.DSMT4">
                  <p:embed/>
                  <p:pic>
                    <p:nvPicPr>
                      <p:cNvPr id="0" name="Picture 6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713" y="4202607"/>
                        <a:ext cx="4386263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155942"/>
              </p:ext>
            </p:extLst>
          </p:nvPr>
        </p:nvGraphicFramePr>
        <p:xfrm>
          <a:off x="1100138" y="5689600"/>
          <a:ext cx="68675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" name="Equation" r:id="rId8" imgW="4216320" imgH="482400" progId="Equation.DSMT4">
                  <p:embed/>
                </p:oleObj>
              </mc:Choice>
              <mc:Fallback>
                <p:oleObj name="Equation" r:id="rId8" imgW="4216320" imgH="482400" progId="Equation.DSMT4">
                  <p:embed/>
                  <p:pic>
                    <p:nvPicPr>
                      <p:cNvPr id="0" name="Picture 6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5689600"/>
                        <a:ext cx="6867525" cy="787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7" name="Text Box 23"/>
          <p:cNvSpPr txBox="1">
            <a:spLocks noChangeArrowheads="1"/>
          </p:cNvSpPr>
          <p:nvPr/>
        </p:nvSpPr>
        <p:spPr bwMode="auto">
          <a:xfrm>
            <a:off x="269874" y="2144498"/>
            <a:ext cx="5178425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2100" indent="-228600">
              <a:buFont typeface="Wingdings" pitchFamily="2" charset="2"/>
              <a:buChar char="§"/>
            </a:pPr>
            <a:r>
              <a:rPr 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 is analytic in the UHP </a:t>
            </a:r>
            <a:r>
              <a:rPr lang="en-US" u="sng" dirty="0">
                <a:solidFill>
                  <a:srgbClr val="3333FF"/>
                </a:solidFill>
              </a:rPr>
              <a:t>except</a:t>
            </a:r>
            <a:r>
              <a:rPr lang="en-US" dirty="0">
                <a:solidFill>
                  <a:srgbClr val="3333FF"/>
                </a:solidFill>
              </a:rPr>
              <a:t> for a finite number of poles.</a:t>
            </a:r>
          </a:p>
          <a:p>
            <a:pPr marL="292100" indent="-228600">
              <a:buFont typeface="Wingdings" pitchFamily="2" charset="2"/>
              <a:buChar char="§"/>
            </a:pPr>
            <a:endParaRPr lang="en-US" dirty="0">
              <a:solidFill>
                <a:srgbClr val="3333FF"/>
              </a:solidFill>
            </a:endParaRPr>
          </a:p>
          <a:p>
            <a:pPr marL="292100" indent="-228600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 is             , i.e.                         in the UHP.</a:t>
            </a:r>
            <a:endParaRPr lang="en-US" dirty="0"/>
          </a:p>
        </p:txBody>
      </p:sp>
      <p:graphicFrame>
        <p:nvGraphicFramePr>
          <p:cNvPr id="1127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482851"/>
              </p:ext>
            </p:extLst>
          </p:nvPr>
        </p:nvGraphicFramePr>
        <p:xfrm>
          <a:off x="1172934" y="3004015"/>
          <a:ext cx="6540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" name="Equation" r:id="rId10" imgW="482391" imgH="253890" progId="Equation.DSMT4">
                  <p:embed/>
                </p:oleObj>
              </mc:Choice>
              <mc:Fallback>
                <p:oleObj name="Equation" r:id="rId10" imgW="482391" imgH="253890" progId="Equation.DSMT4">
                  <p:embed/>
                  <p:pic>
                    <p:nvPicPr>
                      <p:cNvPr id="0" name="Picture 6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2934" y="3004015"/>
                        <a:ext cx="65405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287276"/>
              </p:ext>
            </p:extLst>
          </p:nvPr>
        </p:nvGraphicFramePr>
        <p:xfrm>
          <a:off x="2434092" y="3002202"/>
          <a:ext cx="134778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" name="Equation" r:id="rId12" imgW="952087" imgH="304668" progId="Equation.DSMT4">
                  <p:embed/>
                </p:oleObj>
              </mc:Choice>
              <mc:Fallback>
                <p:oleObj name="Equation" r:id="rId12" imgW="952087" imgH="304668" progId="Equation.DSMT4">
                  <p:embed/>
                  <p:pic>
                    <p:nvPicPr>
                      <p:cNvPr id="0" name="Picture 6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4092" y="3002202"/>
                        <a:ext cx="1347787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83341" y="166637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Assumptions: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0485" y="517438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Hence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05951" y="3951763"/>
            <a:ext cx="2351314" cy="116955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Note: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If the function is analytic in the LHP except for poles, then we would close the contour in the LHP.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22548" y="3489199"/>
            <a:ext cx="1762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UHP: Upper Half Plane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433823" y="1249420"/>
            <a:ext cx="3486150" cy="2351088"/>
            <a:chOff x="5433823" y="1249420"/>
            <a:chExt cx="3486150" cy="2351088"/>
          </a:xfrm>
        </p:grpSpPr>
        <p:graphicFrame>
          <p:nvGraphicFramePr>
            <p:cNvPr id="11269" name="Object 48"/>
            <p:cNvGraphicFramePr>
              <a:graphicFrameLocks noChangeAspect="1"/>
            </p:cNvGraphicFramePr>
            <p:nvPr/>
          </p:nvGraphicFramePr>
          <p:xfrm>
            <a:off x="5840222" y="2922646"/>
            <a:ext cx="42703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1" name="Equation" r:id="rId14" imgW="241091" imgH="164957" progId="Equation.DSMT4">
                    <p:embed/>
                  </p:oleObj>
                </mc:Choice>
                <mc:Fallback>
                  <p:oleObj name="Equation" r:id="rId14" imgW="241091" imgH="164957" progId="Equation.DSMT4">
                    <p:embed/>
                    <p:pic>
                      <p:nvPicPr>
                        <p:cNvPr id="0" name="Picture 7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0222" y="2922646"/>
                          <a:ext cx="427038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1" name="Arc 34"/>
            <p:cNvSpPr>
              <a:spLocks/>
            </p:cNvSpPr>
            <p:nvPr/>
          </p:nvSpPr>
          <p:spPr bwMode="auto">
            <a:xfrm>
              <a:off x="6167247" y="1905058"/>
              <a:ext cx="1873250" cy="989013"/>
            </a:xfrm>
            <a:custGeom>
              <a:avLst/>
              <a:gdLst>
                <a:gd name="T0" fmla="*/ 0 w 43200"/>
                <a:gd name="T1" fmla="*/ 0 h 21907"/>
                <a:gd name="T2" fmla="*/ 0 w 43200"/>
                <a:gd name="T3" fmla="*/ 0 h 21907"/>
                <a:gd name="T4" fmla="*/ 0 w 43200"/>
                <a:gd name="T5" fmla="*/ 0 h 2190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907"/>
                <a:gd name="T11" fmla="*/ 43200 w 43200"/>
                <a:gd name="T12" fmla="*/ 21907 h 21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907" fill="none" extrusionOk="0">
                  <a:moveTo>
                    <a:pt x="2" y="21906"/>
                  </a:moveTo>
                  <a:cubicBezTo>
                    <a:pt x="0" y="21804"/>
                    <a:pt x="0" y="217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907" stroke="0" extrusionOk="0">
                  <a:moveTo>
                    <a:pt x="2" y="21906"/>
                  </a:moveTo>
                  <a:cubicBezTo>
                    <a:pt x="0" y="21804"/>
                    <a:pt x="0" y="217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36"/>
            <p:cNvSpPr>
              <a:spLocks noChangeShapeType="1"/>
            </p:cNvSpPr>
            <p:nvPr/>
          </p:nvSpPr>
          <p:spPr bwMode="auto">
            <a:xfrm>
              <a:off x="6167247" y="2882958"/>
              <a:ext cx="1792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38"/>
            <p:cNvSpPr>
              <a:spLocks noChangeShapeType="1"/>
            </p:cNvSpPr>
            <p:nvPr/>
          </p:nvSpPr>
          <p:spPr bwMode="auto">
            <a:xfrm flipV="1">
              <a:off x="7105460" y="1571683"/>
              <a:ext cx="0" cy="2028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270" name="Object 47"/>
            <p:cNvGraphicFramePr>
              <a:graphicFrameLocks noChangeAspect="1"/>
            </p:cNvGraphicFramePr>
            <p:nvPr/>
          </p:nvGraphicFramePr>
          <p:xfrm>
            <a:off x="7457885" y="1368483"/>
            <a:ext cx="1462088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2" name="Equation" r:id="rId16" imgW="1028254" imgH="482391" progId="Equation.DSMT4">
                    <p:embed/>
                  </p:oleObj>
                </mc:Choice>
                <mc:Fallback>
                  <p:oleObj name="Equation" r:id="rId16" imgW="1028254" imgH="482391" progId="Equation.DSMT4">
                    <p:embed/>
                    <p:pic>
                      <p:nvPicPr>
                        <p:cNvPr id="0" name="Picture 7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7885" y="1368483"/>
                          <a:ext cx="1462088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1" name="Object 49"/>
            <p:cNvGraphicFramePr>
              <a:graphicFrameLocks noChangeAspect="1"/>
            </p:cNvGraphicFramePr>
            <p:nvPr/>
          </p:nvGraphicFramePr>
          <p:xfrm>
            <a:off x="7926197" y="2935346"/>
            <a:ext cx="269875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3" name="Equation" r:id="rId18" imgW="152268" imgH="164957" progId="Equation.DSMT4">
                    <p:embed/>
                  </p:oleObj>
                </mc:Choice>
                <mc:Fallback>
                  <p:oleObj name="Equation" r:id="rId18" imgW="152268" imgH="164957" progId="Equation.DSMT4">
                    <p:embed/>
                    <p:pic>
                      <p:nvPicPr>
                        <p:cNvPr id="0" name="Picture 7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6197" y="2935346"/>
                          <a:ext cx="269875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98" name="Object 49"/>
            <p:cNvGraphicFramePr>
              <a:graphicFrameLocks noChangeAspect="1"/>
            </p:cNvGraphicFramePr>
            <p:nvPr/>
          </p:nvGraphicFramePr>
          <p:xfrm>
            <a:off x="8538972" y="2757545"/>
            <a:ext cx="2254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4" name="Equation" r:id="rId20" imgW="126835" imgH="139518" progId="Equation.DSMT4">
                    <p:embed/>
                  </p:oleObj>
                </mc:Choice>
                <mc:Fallback>
                  <p:oleObj name="Equation" r:id="rId20" imgW="126835" imgH="139518" progId="Equation.DSMT4">
                    <p:embed/>
                    <p:pic>
                      <p:nvPicPr>
                        <p:cNvPr id="0" name="Picture 7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38972" y="2757545"/>
                          <a:ext cx="22542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99" name="Object 49"/>
            <p:cNvGraphicFramePr>
              <a:graphicFrameLocks noChangeAspect="1"/>
            </p:cNvGraphicFramePr>
            <p:nvPr/>
          </p:nvGraphicFramePr>
          <p:xfrm>
            <a:off x="6984809" y="1249420"/>
            <a:ext cx="24923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5" name="Equation" r:id="rId22" imgW="139579" imgH="164957" progId="Equation.DSMT4">
                    <p:embed/>
                  </p:oleObj>
                </mc:Choice>
                <mc:Fallback>
                  <p:oleObj name="Equation" r:id="rId22" imgW="139579" imgH="164957" progId="Equation.DSMT4">
                    <p:embed/>
                    <p:pic>
                      <p:nvPicPr>
                        <p:cNvPr id="0" name="Picture 7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4809" y="1249420"/>
                          <a:ext cx="249238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10"/>
            <p:cNvGraphicFramePr>
              <a:graphicFrameLocks noChangeAspect="1"/>
            </p:cNvGraphicFramePr>
            <p:nvPr/>
          </p:nvGraphicFramePr>
          <p:xfrm>
            <a:off x="6373993" y="1633905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6" name="Equation" r:id="rId24" imgW="126725" imgH="126725" progId="Equation.DSMT4">
                    <p:embed/>
                  </p:oleObj>
                </mc:Choice>
                <mc:Fallback>
                  <p:oleObj name="Equation" r:id="rId24" imgW="126725" imgH="126725" progId="Equation.DSMT4">
                    <p:embed/>
                    <p:pic>
                      <p:nvPicPr>
                        <p:cNvPr id="0" name="Picture 7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3993" y="1633905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10"/>
            <p:cNvGraphicFramePr>
              <a:graphicFrameLocks noChangeAspect="1"/>
            </p:cNvGraphicFramePr>
            <p:nvPr/>
          </p:nvGraphicFramePr>
          <p:xfrm>
            <a:off x="6575874" y="2417677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7" name="Equation" r:id="rId26" imgW="126725" imgH="126725" progId="Equation.DSMT4">
                    <p:embed/>
                  </p:oleObj>
                </mc:Choice>
                <mc:Fallback>
                  <p:oleObj name="Equation" r:id="rId26" imgW="126725" imgH="126725" progId="Equation.DSMT4">
                    <p:embed/>
                    <p:pic>
                      <p:nvPicPr>
                        <p:cNvPr id="0" name="Picture 7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5874" y="2417677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10"/>
            <p:cNvGraphicFramePr>
              <a:graphicFrameLocks noChangeAspect="1"/>
            </p:cNvGraphicFramePr>
            <p:nvPr/>
          </p:nvGraphicFramePr>
          <p:xfrm>
            <a:off x="7264643" y="2097043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8" name="Equation" r:id="rId27" imgW="126725" imgH="126725" progId="Equation.DSMT4">
                    <p:embed/>
                  </p:oleObj>
                </mc:Choice>
                <mc:Fallback>
                  <p:oleObj name="Equation" r:id="rId27" imgW="126725" imgH="126725" progId="Equation.DSMT4">
                    <p:embed/>
                    <p:pic>
                      <p:nvPicPr>
                        <p:cNvPr id="0" name="Picture 7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64643" y="2097043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10"/>
            <p:cNvGraphicFramePr>
              <a:graphicFrameLocks noChangeAspect="1"/>
            </p:cNvGraphicFramePr>
            <p:nvPr/>
          </p:nvGraphicFramePr>
          <p:xfrm>
            <a:off x="7252767" y="2453303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9" name="Equation" r:id="rId28" imgW="126725" imgH="126725" progId="Equation.DSMT4">
                    <p:embed/>
                  </p:oleObj>
                </mc:Choice>
                <mc:Fallback>
                  <p:oleObj name="Equation" r:id="rId28" imgW="126725" imgH="126725" progId="Equation.DSMT4">
                    <p:embed/>
                    <p:pic>
                      <p:nvPicPr>
                        <p:cNvPr id="0" name="Picture 7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2767" y="2453303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Line 38"/>
            <p:cNvSpPr>
              <a:spLocks noChangeShapeType="1"/>
            </p:cNvSpPr>
            <p:nvPr/>
          </p:nvSpPr>
          <p:spPr bwMode="auto">
            <a:xfrm rot="5400000" flipH="1" flipV="1">
              <a:off x="6942743" y="1362928"/>
              <a:ext cx="9524" cy="30273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35"/>
            <p:cNvSpPr>
              <a:spLocks noChangeShapeType="1"/>
            </p:cNvSpPr>
            <p:nvPr/>
          </p:nvSpPr>
          <p:spPr bwMode="auto">
            <a:xfrm>
              <a:off x="6167247" y="2882196"/>
              <a:ext cx="188277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8" name="Object 544"/>
            <p:cNvGraphicFramePr>
              <a:graphicFrameLocks noChangeAspect="1"/>
            </p:cNvGraphicFramePr>
            <p:nvPr/>
          </p:nvGraphicFramePr>
          <p:xfrm>
            <a:off x="5867399" y="2098675"/>
            <a:ext cx="250371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10" name="Equation" r:id="rId29" imgW="152202" imgH="177569" progId="Equation.DSMT4">
                    <p:embed/>
                  </p:oleObj>
                </mc:Choice>
                <mc:Fallback>
                  <p:oleObj name="Equation" r:id="rId29" imgW="152202" imgH="177569" progId="Equation.DSMT4">
                    <p:embed/>
                    <p:pic>
                      <p:nvPicPr>
                        <p:cNvPr id="0" name="Picture 7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399" y="2098675"/>
                          <a:ext cx="250371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-1346200" y="1271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-1346200" y="1433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-1346200" y="1595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-1346200" y="2081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-1346200" y="2814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-1346200" y="2976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1" name="Text Box 24"/>
          <p:cNvSpPr txBox="1">
            <a:spLocks noChangeArrowheads="1"/>
          </p:cNvSpPr>
          <p:nvPr/>
        </p:nvSpPr>
        <p:spPr bwMode="auto">
          <a:xfrm>
            <a:off x="436788" y="774247"/>
            <a:ext cx="1685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2100" indent="-228600"/>
            <a:r>
              <a:rPr lang="en-US" sz="2000" b="1" dirty="0">
                <a:solidFill>
                  <a:srgbClr val="CC00FF"/>
                </a:solidFill>
              </a:rPr>
              <a:t>Example:</a:t>
            </a:r>
          </a:p>
        </p:txBody>
      </p:sp>
      <p:sp>
        <p:nvSpPr>
          <p:cNvPr id="12303" name="Rectangle 45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291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905460"/>
              </p:ext>
            </p:extLst>
          </p:nvPr>
        </p:nvGraphicFramePr>
        <p:xfrm>
          <a:off x="455840" y="2556591"/>
          <a:ext cx="6564312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Equation" r:id="rId4" imgW="5410080" imgH="2743200" progId="Equation.DSMT4">
                  <p:embed/>
                </p:oleObj>
              </mc:Choice>
              <mc:Fallback>
                <p:oleObj name="Equation" r:id="rId4" imgW="5410080" imgH="2743200" progId="Equation.DSMT4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840" y="2556591"/>
                        <a:ext cx="6564312" cy="381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6E3DA-E958-42D5-9AD9-ECBF0CF5234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12312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00112"/>
              </p:ext>
            </p:extLst>
          </p:nvPr>
        </p:nvGraphicFramePr>
        <p:xfrm>
          <a:off x="1359242" y="1366118"/>
          <a:ext cx="2058987" cy="8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" name="Equation" r:id="rId6" imgW="1435100" imgH="533400" progId="Equation.DSMT4">
                  <p:embed/>
                </p:oleObj>
              </mc:Choice>
              <mc:Fallback>
                <p:oleObj name="Equation" r:id="rId6" imgW="1435100" imgH="533400" progId="Equation.DSMT4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242" y="1366118"/>
                        <a:ext cx="2058987" cy="8779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/>
        </p:nvGraphicFramePr>
        <p:xfrm>
          <a:off x="5501821" y="3101750"/>
          <a:ext cx="33623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" name="Equation" r:id="rId8" imgW="2946400" imgH="520700" progId="Equation.DSMT4">
                  <p:embed/>
                </p:oleObj>
              </mc:Choice>
              <mc:Fallback>
                <p:oleObj name="Equation" r:id="rId8" imgW="2946400" imgH="520700" progId="Equation.DSMT4">
                  <p:embed/>
                  <p:pic>
                    <p:nvPicPr>
                      <p:cNvPr id="0" name="Picture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821" y="3101750"/>
                        <a:ext cx="3362325" cy="593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6" name="Object 28"/>
          <p:cNvGraphicFramePr>
            <a:graphicFrameLocks noChangeAspect="1"/>
          </p:cNvGraphicFramePr>
          <p:nvPr/>
        </p:nvGraphicFramePr>
        <p:xfrm>
          <a:off x="3696606" y="5823857"/>
          <a:ext cx="2654802" cy="881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" name="Equation" r:id="rId10" imgW="1841500" imgH="533400" progId="Equation.DSMT4">
                  <p:embed/>
                </p:oleObj>
              </mc:Choice>
              <mc:Fallback>
                <p:oleObj name="Equation" r:id="rId10" imgW="1841500" imgH="533400" progId="Equation.DSMT4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6606" y="5823857"/>
                        <a:ext cx="2654802" cy="881744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>
          <a:xfrm flipH="1">
            <a:off x="5845997" y="3760342"/>
            <a:ext cx="565077" cy="35959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319489" y="0"/>
            <a:ext cx="8416887" cy="7905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Integrals Along the Real Axis (cont.)</a:t>
            </a:r>
            <a:endParaRPr lang="en-US" sz="36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5533231" y="656996"/>
            <a:ext cx="3578111" cy="2013250"/>
            <a:chOff x="5533231" y="656996"/>
            <a:chExt cx="3578111" cy="2013250"/>
          </a:xfrm>
        </p:grpSpPr>
        <p:sp>
          <p:nvSpPr>
            <p:cNvPr id="12304" name="Arc 33"/>
            <p:cNvSpPr>
              <a:spLocks/>
            </p:cNvSpPr>
            <p:nvPr/>
          </p:nvSpPr>
          <p:spPr bwMode="auto">
            <a:xfrm>
              <a:off x="6067425" y="1101339"/>
              <a:ext cx="2474913" cy="1260475"/>
            </a:xfrm>
            <a:custGeom>
              <a:avLst/>
              <a:gdLst>
                <a:gd name="T0" fmla="*/ 0 w 43200"/>
                <a:gd name="T1" fmla="*/ 0 h 21907"/>
                <a:gd name="T2" fmla="*/ 0 w 43200"/>
                <a:gd name="T3" fmla="*/ 0 h 21907"/>
                <a:gd name="T4" fmla="*/ 0 w 43200"/>
                <a:gd name="T5" fmla="*/ 0 h 2190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907"/>
                <a:gd name="T11" fmla="*/ 43200 w 43200"/>
                <a:gd name="T12" fmla="*/ 21907 h 21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907" fill="none" extrusionOk="0">
                  <a:moveTo>
                    <a:pt x="2" y="21906"/>
                  </a:moveTo>
                  <a:cubicBezTo>
                    <a:pt x="0" y="21804"/>
                    <a:pt x="0" y="217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907" stroke="0" extrusionOk="0">
                  <a:moveTo>
                    <a:pt x="2" y="21906"/>
                  </a:moveTo>
                  <a:cubicBezTo>
                    <a:pt x="0" y="21804"/>
                    <a:pt x="0" y="217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Line 35"/>
            <p:cNvSpPr>
              <a:spLocks noChangeShapeType="1"/>
            </p:cNvSpPr>
            <p:nvPr/>
          </p:nvSpPr>
          <p:spPr bwMode="auto">
            <a:xfrm flipH="1" flipV="1">
              <a:off x="7299324" y="947581"/>
              <a:ext cx="0" cy="13904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Oval 37"/>
            <p:cNvSpPr>
              <a:spLocks noChangeArrowheads="1"/>
            </p:cNvSpPr>
            <p:nvPr/>
          </p:nvSpPr>
          <p:spPr bwMode="auto">
            <a:xfrm>
              <a:off x="7207250" y="1836352"/>
              <a:ext cx="188913" cy="17621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2313" name="Object 25"/>
            <p:cNvGraphicFramePr>
              <a:graphicFrameLocks noChangeAspect="1"/>
            </p:cNvGraphicFramePr>
            <p:nvPr/>
          </p:nvGraphicFramePr>
          <p:xfrm>
            <a:off x="5821135" y="2401986"/>
            <a:ext cx="2867025" cy="268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4" name="Equation" r:id="rId12" imgW="2171700" imgH="203200" progId="Equation.DSMT4">
                    <p:embed/>
                  </p:oleObj>
                </mc:Choice>
                <mc:Fallback>
                  <p:oleObj name="Equation" r:id="rId12" imgW="2171700" imgH="203200" progId="Equation.DSMT4">
                    <p:embed/>
                    <p:pic>
                      <p:nvPicPr>
                        <p:cNvPr id="0" name="Picture 3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1135" y="2401986"/>
                          <a:ext cx="2867025" cy="268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0"/>
            <p:cNvGraphicFramePr>
              <a:graphicFrameLocks noChangeAspect="1"/>
            </p:cNvGraphicFramePr>
            <p:nvPr/>
          </p:nvGraphicFramePr>
          <p:xfrm>
            <a:off x="7220710" y="1489833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5" name="Equation" r:id="rId14" imgW="126725" imgH="126725" progId="Equation.DSMT4">
                    <p:embed/>
                  </p:oleObj>
                </mc:Choice>
                <mc:Fallback>
                  <p:oleObj name="Equation" r:id="rId14" imgW="126725" imgH="126725" progId="Equation.DSMT4">
                    <p:embed/>
                    <p:pic>
                      <p:nvPicPr>
                        <p:cNvPr id="0" name="Picture 3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0710" y="1489833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0"/>
            <p:cNvGraphicFramePr>
              <a:graphicFrameLocks noChangeAspect="1"/>
            </p:cNvGraphicFramePr>
            <p:nvPr/>
          </p:nvGraphicFramePr>
          <p:xfrm>
            <a:off x="7220712" y="1834213"/>
            <a:ext cx="187325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6" name="Equation" r:id="rId16" imgW="126725" imgH="126725" progId="Equation.DSMT4">
                    <p:embed/>
                  </p:oleObj>
                </mc:Choice>
                <mc:Fallback>
                  <p:oleObj name="Equation" r:id="rId16" imgW="126725" imgH="126725" progId="Equation.DSMT4">
                    <p:embed/>
                    <p:pic>
                      <p:nvPicPr>
                        <p:cNvPr id="0" name="Picture 3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0712" y="1834213"/>
                          <a:ext cx="187325" cy="182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Line 35"/>
            <p:cNvSpPr>
              <a:spLocks noChangeShapeType="1"/>
            </p:cNvSpPr>
            <p:nvPr/>
          </p:nvSpPr>
          <p:spPr bwMode="auto">
            <a:xfrm rot="5400000" flipV="1">
              <a:off x="7190980" y="680223"/>
              <a:ext cx="0" cy="33154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Line 38"/>
            <p:cNvSpPr>
              <a:spLocks noChangeShapeType="1"/>
            </p:cNvSpPr>
            <p:nvPr/>
          </p:nvSpPr>
          <p:spPr bwMode="auto">
            <a:xfrm>
              <a:off x="6084888" y="2341177"/>
              <a:ext cx="24606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2648" name="Object 360"/>
            <p:cNvGraphicFramePr>
              <a:graphicFrameLocks noChangeAspect="1"/>
            </p:cNvGraphicFramePr>
            <p:nvPr/>
          </p:nvGraphicFramePr>
          <p:xfrm>
            <a:off x="7412717" y="1413781"/>
            <a:ext cx="653825" cy="295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7" name="Equation" r:id="rId17" imgW="393480" imgH="177480" progId="Equation.DSMT4">
                    <p:embed/>
                  </p:oleObj>
                </mc:Choice>
                <mc:Fallback>
                  <p:oleObj name="Equation" r:id="rId17" imgW="393480" imgH="177480" progId="Equation.DSMT4">
                    <p:embed/>
                    <p:pic>
                      <p:nvPicPr>
                        <p:cNvPr id="0" name="Picture 3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2717" y="1413781"/>
                          <a:ext cx="653825" cy="295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49" name="Object 361"/>
            <p:cNvGraphicFramePr>
              <a:graphicFrameLocks noChangeAspect="1"/>
            </p:cNvGraphicFramePr>
            <p:nvPr/>
          </p:nvGraphicFramePr>
          <p:xfrm>
            <a:off x="7444466" y="1772784"/>
            <a:ext cx="582012" cy="262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8" name="Equation" r:id="rId19" imgW="393480" imgH="177480" progId="Equation.DSMT4">
                    <p:embed/>
                  </p:oleObj>
                </mc:Choice>
                <mc:Fallback>
                  <p:oleObj name="Equation" r:id="rId19" imgW="393480" imgH="177480" progId="Equation.DSMT4">
                    <p:embed/>
                    <p:pic>
                      <p:nvPicPr>
                        <p:cNvPr id="0" name="Picture 3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4466" y="1772784"/>
                          <a:ext cx="582012" cy="2628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50" name="Object 362"/>
            <p:cNvGraphicFramePr>
              <a:graphicFrameLocks noChangeAspect="1"/>
            </p:cNvGraphicFramePr>
            <p:nvPr/>
          </p:nvGraphicFramePr>
          <p:xfrm>
            <a:off x="8895216" y="2230708"/>
            <a:ext cx="216126" cy="2377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9" name="Equation" r:id="rId21" imgW="126720" imgH="139680" progId="Equation.DSMT4">
                    <p:embed/>
                  </p:oleObj>
                </mc:Choice>
                <mc:Fallback>
                  <p:oleObj name="Equation" r:id="rId21" imgW="126720" imgH="139680" progId="Equation.DSMT4">
                    <p:embed/>
                    <p:pic>
                      <p:nvPicPr>
                        <p:cNvPr id="0" name="Picture 3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5216" y="2230708"/>
                          <a:ext cx="216126" cy="2377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51" name="Object 363"/>
            <p:cNvGraphicFramePr>
              <a:graphicFrameLocks noChangeAspect="1"/>
            </p:cNvGraphicFramePr>
            <p:nvPr/>
          </p:nvGraphicFramePr>
          <p:xfrm>
            <a:off x="7201127" y="656996"/>
            <a:ext cx="222930" cy="263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0" name="Equation" r:id="rId23" imgW="139680" imgH="164880" progId="Equation.DSMT4">
                    <p:embed/>
                  </p:oleObj>
                </mc:Choice>
                <mc:Fallback>
                  <p:oleObj name="Equation" r:id="rId23" imgW="139680" imgH="164880" progId="Equation.DSMT4">
                    <p:embed/>
                    <p:pic>
                      <p:nvPicPr>
                        <p:cNvPr id="0" name="Picture 3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1127" y="656996"/>
                          <a:ext cx="222930" cy="263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7521</TotalTime>
  <Words>1725</Words>
  <Application>Microsoft Office PowerPoint</Application>
  <PresentationFormat>On-screen Show (4:3)</PresentationFormat>
  <Paragraphs>317</Paragraphs>
  <Slides>48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Symbol</vt:lpstr>
      <vt:lpstr>Times New Roman</vt:lpstr>
      <vt:lpstr>Wingdings</vt:lpstr>
      <vt:lpstr>Default Design</vt:lpstr>
      <vt:lpstr>Equation</vt:lpstr>
      <vt:lpstr>MathType 7.0 Equation</vt:lpstr>
      <vt:lpstr>PowerPoint Presentation</vt:lpstr>
      <vt:lpstr>Review of Singular Integrals</vt:lpstr>
      <vt:lpstr>Review of Singular Integrals (cont.)</vt:lpstr>
      <vt:lpstr>Review of Cauchy Principal Value Integrals</vt:lpstr>
      <vt:lpstr>Cauchy Principal Value Integrals (cont.)</vt:lpstr>
      <vt:lpstr>Cauchy Principal Value Integrals (cont.)</vt:lpstr>
      <vt:lpstr>  Singular Integral Examples</vt:lpstr>
      <vt:lpstr>Integrals Along the Real Axis</vt:lpstr>
      <vt:lpstr>Integrals Along the Real Axis (cont.)</vt:lpstr>
      <vt:lpstr>Cauchy Principal Value Integrals</vt:lpstr>
      <vt:lpstr>Cauchy Principal Value Integrals</vt:lpstr>
      <vt:lpstr>Cauchy Principal Value Integrals (cont.)</vt:lpstr>
      <vt:lpstr>Fourier Integrals</vt:lpstr>
      <vt:lpstr>Fourier Integrals (cont.)</vt:lpstr>
      <vt:lpstr>Fourier Integrals (cont.)</vt:lpstr>
      <vt:lpstr>Fourier Integrals (cont.)</vt:lpstr>
      <vt:lpstr>Rational Functions of sin and cos</vt:lpstr>
      <vt:lpstr>Rational Functions of sin and cos (cont.)</vt:lpstr>
      <vt:lpstr>Exponential Integrals               </vt:lpstr>
      <vt:lpstr>Exponential Integrals (cont.)                 </vt:lpstr>
      <vt:lpstr>Exponential Integrals (cont.)                 </vt:lpstr>
      <vt:lpstr>Exponential Integrals (cont.)                 </vt:lpstr>
      <vt:lpstr>Integration Around a Branch Cut </vt:lpstr>
      <vt:lpstr>Integration Around a Branch Cut (cont.) </vt:lpstr>
      <vt:lpstr>Integration Around a Branch Cut </vt:lpstr>
      <vt:lpstr>Integration Around a Branch Cut (cont.) </vt:lpstr>
      <vt:lpstr>Integration Around a Branch Cut (cont.) </vt:lpstr>
      <vt:lpstr>Integration Around a Branch Cut (cont.) </vt:lpstr>
      <vt:lpstr>Hilbert Transforms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Dispersion Relation: Circuit Theory (cont.)</vt:lpstr>
      <vt:lpstr>Kramers-Kronig Relations</vt:lpstr>
      <vt:lpstr>Kramers-Kronig Relations</vt:lpstr>
      <vt:lpstr>Kramers-Kronig Relations (cont.)</vt:lpstr>
      <vt:lpstr>Laplace Transform</vt:lpstr>
      <vt:lpstr>Laplace Transform (cont.)</vt:lpstr>
      <vt:lpstr>Laplace Transform (cont.)</vt:lpstr>
      <vt:lpstr>Laplace Transform (cont.)</vt:lpstr>
      <vt:lpstr>Laplace Transform (cont.)</vt:lpstr>
      <vt:lpstr>Laplace Transform (cont.)</vt:lpstr>
      <vt:lpstr>Laplace Transform (cont.)</vt:lpstr>
      <vt:lpstr>Laplace Transform (cont.)</vt:lpstr>
      <vt:lpstr>Appendix</vt:lpstr>
    </vt:vector>
  </TitlesOfParts>
  <Company>Cullen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Cauchy Principal Value Integrals</dc:title>
  <dc:creator>Don Wilton</dc:creator>
  <cp:lastModifiedBy>Jackson, David R</cp:lastModifiedBy>
  <cp:revision>467</cp:revision>
  <dcterms:created xsi:type="dcterms:W3CDTF">2007-09-26T19:37:23Z</dcterms:created>
  <dcterms:modified xsi:type="dcterms:W3CDTF">2023-10-17T00:55:32Z</dcterms:modified>
</cp:coreProperties>
</file>