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78" r:id="rId4"/>
    <p:sldId id="302" r:id="rId5"/>
    <p:sldId id="308" r:id="rId6"/>
    <p:sldId id="282" r:id="rId7"/>
    <p:sldId id="280" r:id="rId8"/>
    <p:sldId id="297" r:id="rId9"/>
    <p:sldId id="281" r:id="rId10"/>
    <p:sldId id="285" r:id="rId11"/>
    <p:sldId id="292" r:id="rId12"/>
    <p:sldId id="286" r:id="rId13"/>
    <p:sldId id="283" r:id="rId14"/>
    <p:sldId id="277" r:id="rId15"/>
    <p:sldId id="279" r:id="rId16"/>
    <p:sldId id="284" r:id="rId17"/>
    <p:sldId id="295" r:id="rId18"/>
    <p:sldId id="296" r:id="rId19"/>
    <p:sldId id="306" r:id="rId20"/>
    <p:sldId id="287" r:id="rId21"/>
    <p:sldId id="289" r:id="rId22"/>
    <p:sldId id="293" r:id="rId23"/>
    <p:sldId id="301" r:id="rId24"/>
    <p:sldId id="298" r:id="rId25"/>
    <p:sldId id="299" r:id="rId26"/>
    <p:sldId id="300" r:id="rId27"/>
    <p:sldId id="305" r:id="rId28"/>
    <p:sldId id="257" r:id="rId29"/>
    <p:sldId id="307" r:id="rId30"/>
    <p:sldId id="294" r:id="rId31"/>
    <p:sldId id="290" r:id="rId32"/>
    <p:sldId id="303" r:id="rId33"/>
    <p:sldId id="30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CCFFFF"/>
    <a:srgbClr val="FFFF99"/>
    <a:srgbClr val="CC00FF"/>
    <a:srgbClr val="FFFF66"/>
    <a:srgbClr val="FFCCFF"/>
    <a:srgbClr val="0066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02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3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5.wmf"/><Relationship Id="rId3" Type="http://schemas.openxmlformats.org/officeDocument/2006/relationships/image" Target="../media/image38.wmf"/><Relationship Id="rId7" Type="http://schemas.openxmlformats.org/officeDocument/2006/relationships/image" Target="../media/image58.wmf"/><Relationship Id="rId12" Type="http://schemas.openxmlformats.org/officeDocument/2006/relationships/image" Target="../media/image44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40.wmf"/><Relationship Id="rId11" Type="http://schemas.openxmlformats.org/officeDocument/2006/relationships/image" Target="../media/image61.wmf"/><Relationship Id="rId5" Type="http://schemas.openxmlformats.org/officeDocument/2006/relationships/image" Target="../media/image57.wmf"/><Relationship Id="rId10" Type="http://schemas.openxmlformats.org/officeDocument/2006/relationships/image" Target="../media/image60.wmf"/><Relationship Id="rId4" Type="http://schemas.openxmlformats.org/officeDocument/2006/relationships/image" Target="../media/image39.wmf"/><Relationship Id="rId9" Type="http://schemas.openxmlformats.org/officeDocument/2006/relationships/image" Target="../media/image59.wmf"/><Relationship Id="rId14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78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87.wmf"/><Relationship Id="rId7" Type="http://schemas.openxmlformats.org/officeDocument/2006/relationships/image" Target="../media/image83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82.wmf"/><Relationship Id="rId11" Type="http://schemas.openxmlformats.org/officeDocument/2006/relationships/image" Target="../media/image91.wmf"/><Relationship Id="rId5" Type="http://schemas.openxmlformats.org/officeDocument/2006/relationships/image" Target="../media/image81.wmf"/><Relationship Id="rId10" Type="http://schemas.openxmlformats.org/officeDocument/2006/relationships/image" Target="../media/image90.wmf"/><Relationship Id="rId4" Type="http://schemas.openxmlformats.org/officeDocument/2006/relationships/image" Target="../media/image88.wmf"/><Relationship Id="rId9" Type="http://schemas.openxmlformats.org/officeDocument/2006/relationships/image" Target="../media/image8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94.wmf"/><Relationship Id="rId7" Type="http://schemas.openxmlformats.org/officeDocument/2006/relationships/image" Target="../media/image83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82.wmf"/><Relationship Id="rId11" Type="http://schemas.openxmlformats.org/officeDocument/2006/relationships/image" Target="../media/image91.wmf"/><Relationship Id="rId5" Type="http://schemas.openxmlformats.org/officeDocument/2006/relationships/image" Target="../media/image81.wmf"/><Relationship Id="rId10" Type="http://schemas.openxmlformats.org/officeDocument/2006/relationships/image" Target="../media/image90.wmf"/><Relationship Id="rId4" Type="http://schemas.openxmlformats.org/officeDocument/2006/relationships/image" Target="../media/image88.wmf"/><Relationship Id="rId9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9.wmf"/><Relationship Id="rId7" Type="http://schemas.openxmlformats.org/officeDocument/2006/relationships/image" Target="../media/image8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7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103.wmf"/><Relationship Id="rId7" Type="http://schemas.openxmlformats.org/officeDocument/2006/relationships/image" Target="../media/image8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7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6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15.wmf"/><Relationship Id="rId3" Type="http://schemas.openxmlformats.org/officeDocument/2006/relationships/image" Target="../media/image118.wmf"/><Relationship Id="rId7" Type="http://schemas.openxmlformats.org/officeDocument/2006/relationships/image" Target="../media/image109.wmf"/><Relationship Id="rId12" Type="http://schemas.openxmlformats.org/officeDocument/2006/relationships/image" Target="../media/image114.wmf"/><Relationship Id="rId2" Type="http://schemas.openxmlformats.org/officeDocument/2006/relationships/image" Target="../media/image104.wmf"/><Relationship Id="rId1" Type="http://schemas.openxmlformats.org/officeDocument/2006/relationships/image" Target="../media/image117.wmf"/><Relationship Id="rId6" Type="http://schemas.openxmlformats.org/officeDocument/2006/relationships/image" Target="../media/image108.wmf"/><Relationship Id="rId11" Type="http://schemas.openxmlformats.org/officeDocument/2006/relationships/image" Target="../media/image113.wmf"/><Relationship Id="rId5" Type="http://schemas.openxmlformats.org/officeDocument/2006/relationships/image" Target="../media/image120.wmf"/><Relationship Id="rId10" Type="http://schemas.openxmlformats.org/officeDocument/2006/relationships/image" Target="../media/image112.wmf"/><Relationship Id="rId4" Type="http://schemas.openxmlformats.org/officeDocument/2006/relationships/image" Target="../media/image119.wmf"/><Relationship Id="rId9" Type="http://schemas.openxmlformats.org/officeDocument/2006/relationships/image" Target="../media/image111.wmf"/><Relationship Id="rId14" Type="http://schemas.openxmlformats.org/officeDocument/2006/relationships/image" Target="../media/image11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7" Type="http://schemas.openxmlformats.org/officeDocument/2006/relationships/image" Target="../media/image126.wmf"/><Relationship Id="rId2" Type="http://schemas.openxmlformats.org/officeDocument/2006/relationships/image" Target="../media/image104.wmf"/><Relationship Id="rId1" Type="http://schemas.openxmlformats.org/officeDocument/2006/relationships/image" Target="../media/image122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19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1.wmf"/><Relationship Id="rId7" Type="http://schemas.openxmlformats.org/officeDocument/2006/relationships/image" Target="../media/image135.e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emf"/><Relationship Id="rId4" Type="http://schemas.openxmlformats.org/officeDocument/2006/relationships/image" Target="../media/image13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image" Target="../media/image150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12" Type="http://schemas.openxmlformats.org/officeDocument/2006/relationships/image" Target="../media/image149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11" Type="http://schemas.openxmlformats.org/officeDocument/2006/relationships/image" Target="../media/image148.wmf"/><Relationship Id="rId5" Type="http://schemas.openxmlformats.org/officeDocument/2006/relationships/image" Target="../media/image142.wmf"/><Relationship Id="rId15" Type="http://schemas.openxmlformats.org/officeDocument/2006/relationships/image" Target="../media/image152.wmf"/><Relationship Id="rId10" Type="http://schemas.openxmlformats.org/officeDocument/2006/relationships/image" Target="../media/image147.wmf"/><Relationship Id="rId4" Type="http://schemas.openxmlformats.org/officeDocument/2006/relationships/image" Target="../media/image141.wmf"/><Relationship Id="rId9" Type="http://schemas.openxmlformats.org/officeDocument/2006/relationships/image" Target="../media/image146.wmf"/><Relationship Id="rId14" Type="http://schemas.openxmlformats.org/officeDocument/2006/relationships/image" Target="../media/image151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image" Target="../media/image149.wmf"/><Relationship Id="rId18" Type="http://schemas.openxmlformats.org/officeDocument/2006/relationships/image" Target="../media/image159.wmf"/><Relationship Id="rId3" Type="http://schemas.openxmlformats.org/officeDocument/2006/relationships/image" Target="../media/image155.wmf"/><Relationship Id="rId7" Type="http://schemas.openxmlformats.org/officeDocument/2006/relationships/image" Target="../media/image143.wmf"/><Relationship Id="rId12" Type="http://schemas.openxmlformats.org/officeDocument/2006/relationships/image" Target="../media/image157.wmf"/><Relationship Id="rId17" Type="http://schemas.openxmlformats.org/officeDocument/2006/relationships/image" Target="../media/image158.wmf"/><Relationship Id="rId2" Type="http://schemas.openxmlformats.org/officeDocument/2006/relationships/image" Target="../media/image154.wmf"/><Relationship Id="rId16" Type="http://schemas.openxmlformats.org/officeDocument/2006/relationships/image" Target="../media/image152.wmf"/><Relationship Id="rId1" Type="http://schemas.openxmlformats.org/officeDocument/2006/relationships/image" Target="../media/image153.wmf"/><Relationship Id="rId6" Type="http://schemas.openxmlformats.org/officeDocument/2006/relationships/image" Target="../media/image142.wmf"/><Relationship Id="rId11" Type="http://schemas.openxmlformats.org/officeDocument/2006/relationships/image" Target="../media/image147.wmf"/><Relationship Id="rId5" Type="http://schemas.openxmlformats.org/officeDocument/2006/relationships/image" Target="../media/image141.wmf"/><Relationship Id="rId15" Type="http://schemas.openxmlformats.org/officeDocument/2006/relationships/image" Target="../media/image151.wmf"/><Relationship Id="rId10" Type="http://schemas.openxmlformats.org/officeDocument/2006/relationships/image" Target="../media/image156.wmf"/><Relationship Id="rId4" Type="http://schemas.openxmlformats.org/officeDocument/2006/relationships/image" Target="../media/image140.wmf"/><Relationship Id="rId9" Type="http://schemas.openxmlformats.org/officeDocument/2006/relationships/image" Target="../media/image145.wmf"/><Relationship Id="rId14" Type="http://schemas.openxmlformats.org/officeDocument/2006/relationships/image" Target="../media/image15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27.wmf"/><Relationship Id="rId16" Type="http://schemas.openxmlformats.org/officeDocument/2006/relationships/image" Target="../media/image28.wmf"/><Relationship Id="rId1" Type="http://schemas.openxmlformats.org/officeDocument/2006/relationships/image" Target="../media/image26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image" Target="../media/image150.wmf"/><Relationship Id="rId18" Type="http://schemas.openxmlformats.org/officeDocument/2006/relationships/image" Target="../media/image164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12" Type="http://schemas.openxmlformats.org/officeDocument/2006/relationships/image" Target="../media/image149.wmf"/><Relationship Id="rId17" Type="http://schemas.openxmlformats.org/officeDocument/2006/relationships/image" Target="../media/image163.wmf"/><Relationship Id="rId2" Type="http://schemas.openxmlformats.org/officeDocument/2006/relationships/image" Target="../media/image161.wmf"/><Relationship Id="rId16" Type="http://schemas.openxmlformats.org/officeDocument/2006/relationships/image" Target="../media/image162.wmf"/><Relationship Id="rId1" Type="http://schemas.openxmlformats.org/officeDocument/2006/relationships/image" Target="../media/image160.wmf"/><Relationship Id="rId6" Type="http://schemas.openxmlformats.org/officeDocument/2006/relationships/image" Target="../media/image143.wmf"/><Relationship Id="rId11" Type="http://schemas.openxmlformats.org/officeDocument/2006/relationships/image" Target="../media/image157.wmf"/><Relationship Id="rId5" Type="http://schemas.openxmlformats.org/officeDocument/2006/relationships/image" Target="../media/image142.wmf"/><Relationship Id="rId15" Type="http://schemas.openxmlformats.org/officeDocument/2006/relationships/image" Target="../media/image152.wmf"/><Relationship Id="rId10" Type="http://schemas.openxmlformats.org/officeDocument/2006/relationships/image" Target="../media/image147.wmf"/><Relationship Id="rId4" Type="http://schemas.openxmlformats.org/officeDocument/2006/relationships/image" Target="../media/image141.wmf"/><Relationship Id="rId9" Type="http://schemas.openxmlformats.org/officeDocument/2006/relationships/image" Target="../media/image156.wmf"/><Relationship Id="rId14" Type="http://schemas.openxmlformats.org/officeDocument/2006/relationships/image" Target="../media/image15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31.wmf"/><Relationship Id="rId3" Type="http://schemas.openxmlformats.org/officeDocument/2006/relationships/image" Target="../media/image12.wmf"/><Relationship Id="rId7" Type="http://schemas.openxmlformats.org/officeDocument/2006/relationships/image" Target="../media/image18.wmf"/><Relationship Id="rId12" Type="http://schemas.openxmlformats.org/officeDocument/2006/relationships/image" Target="../media/image30.wmf"/><Relationship Id="rId2" Type="http://schemas.openxmlformats.org/officeDocument/2006/relationships/image" Target="../media/image11.wmf"/><Relationship Id="rId1" Type="http://schemas.openxmlformats.org/officeDocument/2006/relationships/image" Target="../media/image29.wmf"/><Relationship Id="rId6" Type="http://schemas.openxmlformats.org/officeDocument/2006/relationships/image" Target="../media/image15.wmf"/><Relationship Id="rId11" Type="http://schemas.openxmlformats.org/officeDocument/2006/relationships/image" Target="../media/image23.wmf"/><Relationship Id="rId5" Type="http://schemas.openxmlformats.org/officeDocument/2006/relationships/image" Target="../media/image14.wmf"/><Relationship Id="rId10" Type="http://schemas.openxmlformats.org/officeDocument/2006/relationships/image" Target="../media/image21.wmf"/><Relationship Id="rId4" Type="http://schemas.openxmlformats.org/officeDocument/2006/relationships/image" Target="../media/image13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7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6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17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e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7AEF72-947A-4643-82ED-AB9B4B77F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BB219-0336-433F-A5A8-D609ABB6F78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EE2AF-28F0-4E0B-9BA9-C647C7A01D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1D694-F061-42FE-A624-E832AF8069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7E4DC-7B38-49D9-A822-A9F29D74818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8FBD0-5300-4AEE-A9B6-E00E9AF2352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39D9F-DBF6-4D0B-891D-20267677E3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5734F-25C3-4390-ABF2-3AFCD66BD0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E9D4-C466-45A3-97EE-C23B00717D1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84FDE-54E5-461C-BC45-8FCF5BC9F2C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84FDE-54E5-461C-BC45-8FCF5BC9F2C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84FDE-54E5-461C-BC45-8FCF5BC9F2C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2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618A0-6A4F-4154-B97C-457A4D0BE7A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84FDE-54E5-461C-BC45-8FCF5BC9F2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448C0-0821-47AD-B7B8-F5A1870B353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17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1D88A-3DBF-41F2-8630-C76634EE2E0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1D88A-3DBF-41F2-8630-C76634EE2E0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AB954-432B-4134-BCD7-E486CA9427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1D88A-3DBF-41F2-8630-C76634EE2E0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71054-EC98-4A95-AA83-B804413DCB4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71054-EC98-4A95-AA83-B804413DCB4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71054-EC98-4A95-AA83-B804413DCB4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AB954-432B-4134-BCD7-E486CA9427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AB954-432B-4134-BCD7-E486CA9427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A4624-410D-4B02-9270-947ED92A40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7F9CE-F839-434D-98EB-5063283C3B8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E3B14-1F5B-48EA-A3C1-6769FC6F2A9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E3B14-1F5B-48EA-A3C1-6769FC6F2A9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66114"/>
            <a:ext cx="2133600" cy="391885"/>
          </a:xfrm>
          <a:prstGeom prst="rect">
            <a:avLst/>
          </a:prstGeom>
          <a:ln/>
        </p:spPr>
        <p:txBody>
          <a:bodyPr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54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9.bin"/><Relationship Id="rId18" Type="http://schemas.openxmlformats.org/officeDocument/2006/relationships/image" Target="../media/image58.wmf"/><Relationship Id="rId26" Type="http://schemas.openxmlformats.org/officeDocument/2006/relationships/image" Target="../media/image61.wmf"/><Relationship Id="rId39" Type="http://schemas.openxmlformats.org/officeDocument/2006/relationships/oleObject" Target="../embeddings/oleObject116.bin"/><Relationship Id="rId21" Type="http://schemas.openxmlformats.org/officeDocument/2006/relationships/oleObject" Target="../embeddings/oleObject103.bin"/><Relationship Id="rId34" Type="http://schemas.openxmlformats.org/officeDocument/2006/relationships/oleObject" Target="../embeddings/oleObject112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101.bin"/><Relationship Id="rId25" Type="http://schemas.openxmlformats.org/officeDocument/2006/relationships/oleObject" Target="../embeddings/oleObject105.bin"/><Relationship Id="rId33" Type="http://schemas.openxmlformats.org/officeDocument/2006/relationships/oleObject" Target="../embeddings/oleObject111.bin"/><Relationship Id="rId38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107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2.png"/><Relationship Id="rId11" Type="http://schemas.openxmlformats.org/officeDocument/2006/relationships/oleObject" Target="../embeddings/oleObject98.bin"/><Relationship Id="rId24" Type="http://schemas.openxmlformats.org/officeDocument/2006/relationships/image" Target="../media/image60.wmf"/><Relationship Id="rId32" Type="http://schemas.openxmlformats.org/officeDocument/2006/relationships/oleObject" Target="../embeddings/oleObject110.bin"/><Relationship Id="rId37" Type="http://schemas.openxmlformats.org/officeDocument/2006/relationships/image" Target="../media/image45.wmf"/><Relationship Id="rId40" Type="http://schemas.openxmlformats.org/officeDocument/2006/relationships/image" Target="../media/image17.wmf"/><Relationship Id="rId5" Type="http://schemas.openxmlformats.org/officeDocument/2006/relationships/image" Target="../media/image55.wmf"/><Relationship Id="rId15" Type="http://schemas.openxmlformats.org/officeDocument/2006/relationships/oleObject" Target="../embeddings/oleObject100.bin"/><Relationship Id="rId23" Type="http://schemas.openxmlformats.org/officeDocument/2006/relationships/oleObject" Target="../embeddings/oleObject104.bin"/><Relationship Id="rId28" Type="http://schemas.openxmlformats.org/officeDocument/2006/relationships/image" Target="../media/image44.wmf"/><Relationship Id="rId36" Type="http://schemas.openxmlformats.org/officeDocument/2006/relationships/oleObject" Target="../embeddings/oleObject114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102.bin"/><Relationship Id="rId31" Type="http://schemas.openxmlformats.org/officeDocument/2006/relationships/oleObject" Target="../embeddings/oleObject109.bin"/><Relationship Id="rId4" Type="http://schemas.openxmlformats.org/officeDocument/2006/relationships/oleObject" Target="../embeddings/oleObject95.bin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57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106.bin"/><Relationship Id="rId30" Type="http://schemas.openxmlformats.org/officeDocument/2006/relationships/oleObject" Target="../embeddings/oleObject108.bin"/><Relationship Id="rId35" Type="http://schemas.openxmlformats.org/officeDocument/2006/relationships/oleObject" Target="../embeddings/oleObject113.bin"/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8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1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jpeg"/><Relationship Id="rId5" Type="http://schemas.openxmlformats.org/officeDocument/2006/relationships/image" Target="../media/image67.wmf"/><Relationship Id="rId10" Type="http://schemas.openxmlformats.org/officeDocument/2006/relationships/image" Target="../media/image69.wmf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1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12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77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129.bin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1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4.bin"/><Relationship Id="rId11" Type="http://schemas.openxmlformats.org/officeDocument/2006/relationships/image" Target="../media/image82.wmf"/><Relationship Id="rId5" Type="http://schemas.openxmlformats.org/officeDocument/2006/relationships/image" Target="../media/image80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136.bin"/><Relationship Id="rId4" Type="http://schemas.openxmlformats.org/officeDocument/2006/relationships/oleObject" Target="../embeddings/oleObject133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13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46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89.wmf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143.bin"/><Relationship Id="rId17" Type="http://schemas.openxmlformats.org/officeDocument/2006/relationships/image" Target="../media/image83.wmf"/><Relationship Id="rId25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5.bin"/><Relationship Id="rId20" Type="http://schemas.openxmlformats.org/officeDocument/2006/relationships/oleObject" Target="../embeddings/oleObject147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88.wmf"/><Relationship Id="rId24" Type="http://schemas.openxmlformats.org/officeDocument/2006/relationships/oleObject" Target="../embeddings/oleObject149.bin"/><Relationship Id="rId5" Type="http://schemas.openxmlformats.org/officeDocument/2006/relationships/image" Target="../media/image85.wmf"/><Relationship Id="rId15" Type="http://schemas.openxmlformats.org/officeDocument/2006/relationships/image" Target="../media/image82.wmf"/><Relationship Id="rId23" Type="http://schemas.openxmlformats.org/officeDocument/2006/relationships/image" Target="../media/image90.wmf"/><Relationship Id="rId10" Type="http://schemas.openxmlformats.org/officeDocument/2006/relationships/oleObject" Target="../embeddings/oleObject142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144.bin"/><Relationship Id="rId22" Type="http://schemas.openxmlformats.org/officeDocument/2006/relationships/oleObject" Target="../embeddings/oleObject14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46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89.wmf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143.bin"/><Relationship Id="rId17" Type="http://schemas.openxmlformats.org/officeDocument/2006/relationships/image" Target="../media/image83.wmf"/><Relationship Id="rId25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5.bin"/><Relationship Id="rId20" Type="http://schemas.openxmlformats.org/officeDocument/2006/relationships/oleObject" Target="../embeddings/oleObject147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1.bin"/><Relationship Id="rId11" Type="http://schemas.openxmlformats.org/officeDocument/2006/relationships/image" Target="../media/image88.wmf"/><Relationship Id="rId24" Type="http://schemas.openxmlformats.org/officeDocument/2006/relationships/oleObject" Target="../embeddings/oleObject149.bin"/><Relationship Id="rId5" Type="http://schemas.openxmlformats.org/officeDocument/2006/relationships/image" Target="../media/image92.wmf"/><Relationship Id="rId15" Type="http://schemas.openxmlformats.org/officeDocument/2006/relationships/image" Target="../media/image82.wmf"/><Relationship Id="rId23" Type="http://schemas.openxmlformats.org/officeDocument/2006/relationships/image" Target="../media/image90.wmf"/><Relationship Id="rId10" Type="http://schemas.openxmlformats.org/officeDocument/2006/relationships/oleObject" Target="../embeddings/oleObject142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150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144.bin"/><Relationship Id="rId22" Type="http://schemas.openxmlformats.org/officeDocument/2006/relationships/oleObject" Target="../embeddings/oleObject14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54.bin"/><Relationship Id="rId5" Type="http://schemas.openxmlformats.org/officeDocument/2006/relationships/image" Target="../media/image95.wmf"/><Relationship Id="rId4" Type="http://schemas.openxmlformats.org/officeDocument/2006/relationships/oleObject" Target="../embeddings/oleObject1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62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59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1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78.wmf"/><Relationship Id="rId5" Type="http://schemas.openxmlformats.org/officeDocument/2006/relationships/image" Target="../media/image9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158.bin"/><Relationship Id="rId19" Type="http://schemas.openxmlformats.org/officeDocument/2006/relationships/image" Target="../media/image100.wmf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6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38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64.bin"/><Relationship Id="rId11" Type="http://schemas.openxmlformats.org/officeDocument/2006/relationships/image" Target="../media/image78.wmf"/><Relationship Id="rId5" Type="http://schemas.openxmlformats.org/officeDocument/2006/relationships/image" Target="../media/image101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163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3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image" Target="../media/image108.wmf"/><Relationship Id="rId18" Type="http://schemas.openxmlformats.org/officeDocument/2006/relationships/oleObject" Target="../embeddings/oleObject173.bin"/><Relationship Id="rId26" Type="http://schemas.openxmlformats.org/officeDocument/2006/relationships/oleObject" Target="../embeddings/oleObject178.bin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111.wmf"/><Relationship Id="rId7" Type="http://schemas.openxmlformats.org/officeDocument/2006/relationships/image" Target="../media/image105.wmf"/><Relationship Id="rId12" Type="http://schemas.openxmlformats.org/officeDocument/2006/relationships/oleObject" Target="../embeddings/oleObject170.bin"/><Relationship Id="rId17" Type="http://schemas.openxmlformats.org/officeDocument/2006/relationships/image" Target="../media/image110.wmf"/><Relationship Id="rId25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2.bin"/><Relationship Id="rId20" Type="http://schemas.openxmlformats.org/officeDocument/2006/relationships/oleObject" Target="../embeddings/oleObject175.bin"/><Relationship Id="rId29" Type="http://schemas.openxmlformats.org/officeDocument/2006/relationships/image" Target="../media/image115.wmf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67.bin"/><Relationship Id="rId11" Type="http://schemas.openxmlformats.org/officeDocument/2006/relationships/image" Target="../media/image107.wmf"/><Relationship Id="rId24" Type="http://schemas.openxmlformats.org/officeDocument/2006/relationships/oleObject" Target="../embeddings/oleObject177.bin"/><Relationship Id="rId32" Type="http://schemas.openxmlformats.org/officeDocument/2006/relationships/image" Target="../media/image116.wmf"/><Relationship Id="rId5" Type="http://schemas.openxmlformats.org/officeDocument/2006/relationships/image" Target="../media/image104.wmf"/><Relationship Id="rId15" Type="http://schemas.openxmlformats.org/officeDocument/2006/relationships/image" Target="../media/image109.wmf"/><Relationship Id="rId23" Type="http://schemas.openxmlformats.org/officeDocument/2006/relationships/image" Target="../media/image112.wmf"/><Relationship Id="rId28" Type="http://schemas.openxmlformats.org/officeDocument/2006/relationships/oleObject" Target="../embeddings/oleObject179.bin"/><Relationship Id="rId10" Type="http://schemas.openxmlformats.org/officeDocument/2006/relationships/oleObject" Target="../embeddings/oleObject169.bin"/><Relationship Id="rId19" Type="http://schemas.openxmlformats.org/officeDocument/2006/relationships/oleObject" Target="../embeddings/oleObject174.bin"/><Relationship Id="rId31" Type="http://schemas.openxmlformats.org/officeDocument/2006/relationships/oleObject" Target="../embeddings/oleObject181.bin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06.wmf"/><Relationship Id="rId14" Type="http://schemas.openxmlformats.org/officeDocument/2006/relationships/oleObject" Target="../embeddings/oleObject171.bin"/><Relationship Id="rId22" Type="http://schemas.openxmlformats.org/officeDocument/2006/relationships/oleObject" Target="../embeddings/oleObject176.bin"/><Relationship Id="rId27" Type="http://schemas.openxmlformats.org/officeDocument/2006/relationships/image" Target="../media/image114.wmf"/><Relationship Id="rId30" Type="http://schemas.openxmlformats.org/officeDocument/2006/relationships/oleObject" Target="../embeddings/oleObject180.bin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6.bin"/><Relationship Id="rId18" Type="http://schemas.openxmlformats.org/officeDocument/2006/relationships/image" Target="../media/image109.wmf"/><Relationship Id="rId26" Type="http://schemas.openxmlformats.org/officeDocument/2006/relationships/image" Target="../media/image112.wmf"/><Relationship Id="rId3" Type="http://schemas.openxmlformats.org/officeDocument/2006/relationships/notesSlide" Target="../notesSlides/notesSlide25.xml"/><Relationship Id="rId21" Type="http://schemas.openxmlformats.org/officeDocument/2006/relationships/oleObject" Target="../embeddings/oleObject190.bin"/><Relationship Id="rId34" Type="http://schemas.openxmlformats.org/officeDocument/2006/relationships/oleObject" Target="../embeddings/oleObject198.bin"/><Relationship Id="rId7" Type="http://schemas.openxmlformats.org/officeDocument/2006/relationships/image" Target="../media/image104.wmf"/><Relationship Id="rId12" Type="http://schemas.openxmlformats.org/officeDocument/2006/relationships/image" Target="../media/image119.wmf"/><Relationship Id="rId17" Type="http://schemas.openxmlformats.org/officeDocument/2006/relationships/oleObject" Target="../embeddings/oleObject188.bin"/><Relationship Id="rId25" Type="http://schemas.openxmlformats.org/officeDocument/2006/relationships/oleObject" Target="../embeddings/oleObject193.bin"/><Relationship Id="rId33" Type="http://schemas.openxmlformats.org/officeDocument/2006/relationships/oleObject" Target="../embeddings/oleObject19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8.wmf"/><Relationship Id="rId20" Type="http://schemas.openxmlformats.org/officeDocument/2006/relationships/image" Target="../media/image110.wmf"/><Relationship Id="rId29" Type="http://schemas.openxmlformats.org/officeDocument/2006/relationships/oleObject" Target="../embeddings/oleObject195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83.bin"/><Relationship Id="rId11" Type="http://schemas.openxmlformats.org/officeDocument/2006/relationships/oleObject" Target="../embeddings/oleObject185.bin"/><Relationship Id="rId24" Type="http://schemas.openxmlformats.org/officeDocument/2006/relationships/image" Target="../media/image111.wmf"/><Relationship Id="rId32" Type="http://schemas.openxmlformats.org/officeDocument/2006/relationships/image" Target="../media/image115.wmf"/><Relationship Id="rId5" Type="http://schemas.openxmlformats.org/officeDocument/2006/relationships/image" Target="../media/image117.wmf"/><Relationship Id="rId15" Type="http://schemas.openxmlformats.org/officeDocument/2006/relationships/oleObject" Target="../embeddings/oleObject187.bin"/><Relationship Id="rId23" Type="http://schemas.openxmlformats.org/officeDocument/2006/relationships/oleObject" Target="../embeddings/oleObject192.bin"/><Relationship Id="rId28" Type="http://schemas.openxmlformats.org/officeDocument/2006/relationships/image" Target="../media/image113.wmf"/><Relationship Id="rId10" Type="http://schemas.openxmlformats.org/officeDocument/2006/relationships/image" Target="../media/image118.wmf"/><Relationship Id="rId19" Type="http://schemas.openxmlformats.org/officeDocument/2006/relationships/oleObject" Target="../embeddings/oleObject189.bin"/><Relationship Id="rId31" Type="http://schemas.openxmlformats.org/officeDocument/2006/relationships/oleObject" Target="../embeddings/oleObject196.bin"/><Relationship Id="rId4" Type="http://schemas.openxmlformats.org/officeDocument/2006/relationships/oleObject" Target="../embeddings/oleObject182.bin"/><Relationship Id="rId9" Type="http://schemas.openxmlformats.org/officeDocument/2006/relationships/oleObject" Target="../embeddings/oleObject184.bin"/><Relationship Id="rId14" Type="http://schemas.openxmlformats.org/officeDocument/2006/relationships/image" Target="../media/image120.wmf"/><Relationship Id="rId22" Type="http://schemas.openxmlformats.org/officeDocument/2006/relationships/oleObject" Target="../embeddings/oleObject191.bin"/><Relationship Id="rId27" Type="http://schemas.openxmlformats.org/officeDocument/2006/relationships/oleObject" Target="../embeddings/oleObject194.bin"/><Relationship Id="rId30" Type="http://schemas.openxmlformats.org/officeDocument/2006/relationships/image" Target="../media/image114.wmf"/><Relationship Id="rId35" Type="http://schemas.openxmlformats.org/officeDocument/2006/relationships/image" Target="../media/image116.wmf"/><Relationship Id="rId8" Type="http://schemas.openxmlformats.org/officeDocument/2006/relationships/image" Target="../media/image121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image" Target="../media/image119.wmf"/><Relationship Id="rId18" Type="http://schemas.openxmlformats.org/officeDocument/2006/relationships/oleObject" Target="../embeddings/oleObject205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00.bin"/><Relationship Id="rId12" Type="http://schemas.openxmlformats.org/officeDocument/2006/relationships/oleObject" Target="../embeddings/oleObject202.bin"/><Relationship Id="rId17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4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7.emf"/><Relationship Id="rId11" Type="http://schemas.openxmlformats.org/officeDocument/2006/relationships/image" Target="../media/image123.wmf"/><Relationship Id="rId5" Type="http://schemas.openxmlformats.org/officeDocument/2006/relationships/image" Target="../media/image122.wmf"/><Relationship Id="rId15" Type="http://schemas.openxmlformats.org/officeDocument/2006/relationships/image" Target="../media/image124.wmf"/><Relationship Id="rId10" Type="http://schemas.openxmlformats.org/officeDocument/2006/relationships/oleObject" Target="../embeddings/oleObject201.bin"/><Relationship Id="rId19" Type="http://schemas.openxmlformats.org/officeDocument/2006/relationships/image" Target="../media/image126.wmf"/><Relationship Id="rId4" Type="http://schemas.openxmlformats.org/officeDocument/2006/relationships/oleObject" Target="../embeddings/oleObject199.bin"/><Relationship Id="rId9" Type="http://schemas.openxmlformats.org/officeDocument/2006/relationships/image" Target="../media/image128.emf"/><Relationship Id="rId14" Type="http://schemas.openxmlformats.org/officeDocument/2006/relationships/oleObject" Target="../embeddings/oleObject20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8.bin"/><Relationship Id="rId13" Type="http://schemas.openxmlformats.org/officeDocument/2006/relationships/image" Target="../media/image133.emf"/><Relationship Id="rId18" Type="http://schemas.openxmlformats.org/officeDocument/2006/relationships/oleObject" Target="../embeddings/oleObject213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30.wmf"/><Relationship Id="rId12" Type="http://schemas.openxmlformats.org/officeDocument/2006/relationships/oleObject" Target="../embeddings/oleObject210.bin"/><Relationship Id="rId17" Type="http://schemas.openxmlformats.org/officeDocument/2006/relationships/image" Target="../media/image135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2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07.bin"/><Relationship Id="rId11" Type="http://schemas.openxmlformats.org/officeDocument/2006/relationships/image" Target="../media/image132.wmf"/><Relationship Id="rId5" Type="http://schemas.openxmlformats.org/officeDocument/2006/relationships/image" Target="../media/image129.wmf"/><Relationship Id="rId15" Type="http://schemas.openxmlformats.org/officeDocument/2006/relationships/image" Target="../media/image134.wmf"/><Relationship Id="rId10" Type="http://schemas.openxmlformats.org/officeDocument/2006/relationships/oleObject" Target="../embeddings/oleObject209.bin"/><Relationship Id="rId19" Type="http://schemas.openxmlformats.org/officeDocument/2006/relationships/image" Target="../media/image136.wmf"/><Relationship Id="rId4" Type="http://schemas.openxmlformats.org/officeDocument/2006/relationships/oleObject" Target="../embeddings/oleObject206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2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37.wmf"/><Relationship Id="rId4" Type="http://schemas.openxmlformats.org/officeDocument/2006/relationships/oleObject" Target="../embeddings/oleObject214.bin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2.wmf"/><Relationship Id="rId18" Type="http://schemas.openxmlformats.org/officeDocument/2006/relationships/oleObject" Target="../embeddings/oleObject224.bin"/><Relationship Id="rId26" Type="http://schemas.openxmlformats.org/officeDocument/2006/relationships/oleObject" Target="../embeddings/oleObject229.bin"/><Relationship Id="rId39" Type="http://schemas.openxmlformats.org/officeDocument/2006/relationships/image" Target="../media/image152.wmf"/><Relationship Id="rId21" Type="http://schemas.openxmlformats.org/officeDocument/2006/relationships/image" Target="../media/image143.wmf"/><Relationship Id="rId34" Type="http://schemas.openxmlformats.org/officeDocument/2006/relationships/oleObject" Target="../embeddings/oleObject233.bin"/><Relationship Id="rId7" Type="http://schemas.openxmlformats.org/officeDocument/2006/relationships/image" Target="../media/image139.wmf"/><Relationship Id="rId12" Type="http://schemas.openxmlformats.org/officeDocument/2006/relationships/oleObject" Target="../embeddings/oleObject219.bin"/><Relationship Id="rId17" Type="http://schemas.openxmlformats.org/officeDocument/2006/relationships/oleObject" Target="../embeddings/oleObject223.bin"/><Relationship Id="rId25" Type="http://schemas.openxmlformats.org/officeDocument/2006/relationships/image" Target="../media/image145.wmf"/><Relationship Id="rId33" Type="http://schemas.openxmlformats.org/officeDocument/2006/relationships/image" Target="../media/image149.wmf"/><Relationship Id="rId38" Type="http://schemas.openxmlformats.org/officeDocument/2006/relationships/oleObject" Target="../embeddings/oleObject2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2.bin"/><Relationship Id="rId20" Type="http://schemas.openxmlformats.org/officeDocument/2006/relationships/oleObject" Target="../embeddings/oleObject226.bin"/><Relationship Id="rId29" Type="http://schemas.openxmlformats.org/officeDocument/2006/relationships/image" Target="../media/image147.wmf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16.bin"/><Relationship Id="rId11" Type="http://schemas.openxmlformats.org/officeDocument/2006/relationships/image" Target="../media/image141.wmf"/><Relationship Id="rId24" Type="http://schemas.openxmlformats.org/officeDocument/2006/relationships/oleObject" Target="../embeddings/oleObject228.bin"/><Relationship Id="rId32" Type="http://schemas.openxmlformats.org/officeDocument/2006/relationships/oleObject" Target="../embeddings/oleObject232.bin"/><Relationship Id="rId37" Type="http://schemas.openxmlformats.org/officeDocument/2006/relationships/image" Target="../media/image151.wmf"/><Relationship Id="rId5" Type="http://schemas.openxmlformats.org/officeDocument/2006/relationships/image" Target="../media/image138.wmf"/><Relationship Id="rId15" Type="http://schemas.openxmlformats.org/officeDocument/2006/relationships/oleObject" Target="../embeddings/oleObject221.bin"/><Relationship Id="rId23" Type="http://schemas.openxmlformats.org/officeDocument/2006/relationships/image" Target="../media/image144.wmf"/><Relationship Id="rId28" Type="http://schemas.openxmlformats.org/officeDocument/2006/relationships/oleObject" Target="../embeddings/oleObject230.bin"/><Relationship Id="rId36" Type="http://schemas.openxmlformats.org/officeDocument/2006/relationships/oleObject" Target="../embeddings/oleObject234.bin"/><Relationship Id="rId10" Type="http://schemas.openxmlformats.org/officeDocument/2006/relationships/oleObject" Target="../embeddings/oleObject218.bin"/><Relationship Id="rId19" Type="http://schemas.openxmlformats.org/officeDocument/2006/relationships/oleObject" Target="../embeddings/oleObject225.bin"/><Relationship Id="rId31" Type="http://schemas.openxmlformats.org/officeDocument/2006/relationships/image" Target="../media/image148.wmf"/><Relationship Id="rId4" Type="http://schemas.openxmlformats.org/officeDocument/2006/relationships/oleObject" Target="../embeddings/oleObject215.bin"/><Relationship Id="rId9" Type="http://schemas.openxmlformats.org/officeDocument/2006/relationships/image" Target="../media/image140.wmf"/><Relationship Id="rId14" Type="http://schemas.openxmlformats.org/officeDocument/2006/relationships/oleObject" Target="../embeddings/oleObject220.bin"/><Relationship Id="rId22" Type="http://schemas.openxmlformats.org/officeDocument/2006/relationships/oleObject" Target="../embeddings/oleObject227.bin"/><Relationship Id="rId27" Type="http://schemas.openxmlformats.org/officeDocument/2006/relationships/image" Target="../media/image146.wmf"/><Relationship Id="rId30" Type="http://schemas.openxmlformats.org/officeDocument/2006/relationships/oleObject" Target="../embeddings/oleObject231.bin"/><Relationship Id="rId35" Type="http://schemas.openxmlformats.org/officeDocument/2006/relationships/image" Target="../media/image150.wmf"/><Relationship Id="rId8" Type="http://schemas.openxmlformats.org/officeDocument/2006/relationships/oleObject" Target="../embeddings/oleObject217.bin"/><Relationship Id="rId3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w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4.bin"/><Relationship Id="rId39" Type="http://schemas.openxmlformats.org/officeDocument/2006/relationships/oleObject" Target="../embeddings/oleObject22.bin"/><Relationship Id="rId21" Type="http://schemas.openxmlformats.org/officeDocument/2006/relationships/image" Target="../media/image13.wmf"/><Relationship Id="rId34" Type="http://schemas.openxmlformats.org/officeDocument/2006/relationships/oleObject" Target="../embeddings/oleObject18.bin"/><Relationship Id="rId42" Type="http://schemas.openxmlformats.org/officeDocument/2006/relationships/image" Target="../media/image22.wmf"/><Relationship Id="rId47" Type="http://schemas.openxmlformats.org/officeDocument/2006/relationships/image" Target="../media/image24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9" Type="http://schemas.openxmlformats.org/officeDocument/2006/relationships/image" Target="../media/image17.wmf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7.bin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21.wmf"/><Relationship Id="rId45" Type="http://schemas.openxmlformats.org/officeDocument/2006/relationships/image" Target="../media/image23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19.bin"/><Relationship Id="rId49" Type="http://schemas.openxmlformats.org/officeDocument/2006/relationships/image" Target="../media/image2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2.wmf"/><Relationship Id="rId31" Type="http://schemas.openxmlformats.org/officeDocument/2006/relationships/image" Target="../media/image18.wmf"/><Relationship Id="rId44" Type="http://schemas.openxmlformats.org/officeDocument/2006/relationships/oleObject" Target="../embeddings/oleObject2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20.wmf"/><Relationship Id="rId43" Type="http://schemas.openxmlformats.org/officeDocument/2006/relationships/oleObject" Target="../embeddings/oleObject24.bin"/><Relationship Id="rId48" Type="http://schemas.openxmlformats.org/officeDocument/2006/relationships/oleObject" Target="../embeddings/oleObject27.bin"/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33" Type="http://schemas.openxmlformats.org/officeDocument/2006/relationships/image" Target="../media/image19.wmf"/><Relationship Id="rId38" Type="http://schemas.openxmlformats.org/officeDocument/2006/relationships/oleObject" Target="../embeddings/oleObject21.bin"/><Relationship Id="rId46" Type="http://schemas.openxmlformats.org/officeDocument/2006/relationships/oleObject" Target="../embeddings/oleObject26.bin"/><Relationship Id="rId20" Type="http://schemas.openxmlformats.org/officeDocument/2006/relationships/oleObject" Target="../embeddings/oleObject11.bin"/><Relationship Id="rId41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1.wmf"/><Relationship Id="rId18" Type="http://schemas.openxmlformats.org/officeDocument/2006/relationships/oleObject" Target="../embeddings/oleObject244.bin"/><Relationship Id="rId26" Type="http://schemas.openxmlformats.org/officeDocument/2006/relationships/oleObject" Target="../embeddings/oleObject250.bin"/><Relationship Id="rId39" Type="http://schemas.openxmlformats.org/officeDocument/2006/relationships/image" Target="../media/image151.wmf"/><Relationship Id="rId21" Type="http://schemas.openxmlformats.org/officeDocument/2006/relationships/oleObject" Target="../embeddings/oleObject247.bin"/><Relationship Id="rId34" Type="http://schemas.openxmlformats.org/officeDocument/2006/relationships/oleObject" Target="../embeddings/oleObject254.bin"/><Relationship Id="rId42" Type="http://schemas.openxmlformats.org/officeDocument/2006/relationships/oleObject" Target="../embeddings/oleObject258.bin"/><Relationship Id="rId7" Type="http://schemas.openxmlformats.org/officeDocument/2006/relationships/image" Target="../media/image15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2.bin"/><Relationship Id="rId29" Type="http://schemas.openxmlformats.org/officeDocument/2006/relationships/image" Target="../media/image156.wmf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37.bin"/><Relationship Id="rId11" Type="http://schemas.openxmlformats.org/officeDocument/2006/relationships/image" Target="../media/image140.wmf"/><Relationship Id="rId24" Type="http://schemas.openxmlformats.org/officeDocument/2006/relationships/oleObject" Target="../embeddings/oleObject249.bin"/><Relationship Id="rId32" Type="http://schemas.openxmlformats.org/officeDocument/2006/relationships/oleObject" Target="../embeddings/oleObject253.bin"/><Relationship Id="rId37" Type="http://schemas.openxmlformats.org/officeDocument/2006/relationships/image" Target="../media/image150.wmf"/><Relationship Id="rId40" Type="http://schemas.openxmlformats.org/officeDocument/2006/relationships/oleObject" Target="../embeddings/oleObject257.bin"/><Relationship Id="rId45" Type="http://schemas.openxmlformats.org/officeDocument/2006/relationships/image" Target="../media/image159.wmf"/><Relationship Id="rId5" Type="http://schemas.openxmlformats.org/officeDocument/2006/relationships/image" Target="../media/image153.wmf"/><Relationship Id="rId15" Type="http://schemas.openxmlformats.org/officeDocument/2006/relationships/image" Target="../media/image142.wmf"/><Relationship Id="rId23" Type="http://schemas.openxmlformats.org/officeDocument/2006/relationships/image" Target="../media/image143.wmf"/><Relationship Id="rId28" Type="http://schemas.openxmlformats.org/officeDocument/2006/relationships/oleObject" Target="../embeddings/oleObject251.bin"/><Relationship Id="rId36" Type="http://schemas.openxmlformats.org/officeDocument/2006/relationships/oleObject" Target="../embeddings/oleObject255.bin"/><Relationship Id="rId10" Type="http://schemas.openxmlformats.org/officeDocument/2006/relationships/oleObject" Target="../embeddings/oleObject239.bin"/><Relationship Id="rId19" Type="http://schemas.openxmlformats.org/officeDocument/2006/relationships/oleObject" Target="../embeddings/oleObject245.bin"/><Relationship Id="rId31" Type="http://schemas.openxmlformats.org/officeDocument/2006/relationships/image" Target="../media/image147.wmf"/><Relationship Id="rId44" Type="http://schemas.openxmlformats.org/officeDocument/2006/relationships/oleObject" Target="../embeddings/oleObject259.bin"/><Relationship Id="rId4" Type="http://schemas.openxmlformats.org/officeDocument/2006/relationships/oleObject" Target="../embeddings/oleObject236.bin"/><Relationship Id="rId9" Type="http://schemas.openxmlformats.org/officeDocument/2006/relationships/image" Target="../media/image155.wmf"/><Relationship Id="rId14" Type="http://schemas.openxmlformats.org/officeDocument/2006/relationships/oleObject" Target="../embeddings/oleObject241.bin"/><Relationship Id="rId22" Type="http://schemas.openxmlformats.org/officeDocument/2006/relationships/oleObject" Target="../embeddings/oleObject248.bin"/><Relationship Id="rId27" Type="http://schemas.openxmlformats.org/officeDocument/2006/relationships/image" Target="../media/image145.wmf"/><Relationship Id="rId30" Type="http://schemas.openxmlformats.org/officeDocument/2006/relationships/oleObject" Target="../embeddings/oleObject252.bin"/><Relationship Id="rId35" Type="http://schemas.openxmlformats.org/officeDocument/2006/relationships/image" Target="../media/image149.wmf"/><Relationship Id="rId43" Type="http://schemas.openxmlformats.org/officeDocument/2006/relationships/image" Target="../media/image158.wmf"/><Relationship Id="rId8" Type="http://schemas.openxmlformats.org/officeDocument/2006/relationships/oleObject" Target="../embeddings/oleObject238.bin"/><Relationship Id="rId3" Type="http://schemas.openxmlformats.org/officeDocument/2006/relationships/notesSlide" Target="../notesSlides/notesSlide30.xml"/><Relationship Id="rId12" Type="http://schemas.openxmlformats.org/officeDocument/2006/relationships/oleObject" Target="../embeddings/oleObject240.bin"/><Relationship Id="rId17" Type="http://schemas.openxmlformats.org/officeDocument/2006/relationships/oleObject" Target="../embeddings/oleObject243.bin"/><Relationship Id="rId25" Type="http://schemas.openxmlformats.org/officeDocument/2006/relationships/image" Target="../media/image144.wmf"/><Relationship Id="rId33" Type="http://schemas.openxmlformats.org/officeDocument/2006/relationships/image" Target="../media/image157.wmf"/><Relationship Id="rId38" Type="http://schemas.openxmlformats.org/officeDocument/2006/relationships/oleObject" Target="../embeddings/oleObject256.bin"/><Relationship Id="rId20" Type="http://schemas.openxmlformats.org/officeDocument/2006/relationships/oleObject" Target="../embeddings/oleObject246.bin"/><Relationship Id="rId41" Type="http://schemas.openxmlformats.org/officeDocument/2006/relationships/image" Target="../media/image152.wmf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2.wmf"/><Relationship Id="rId18" Type="http://schemas.openxmlformats.org/officeDocument/2006/relationships/oleObject" Target="../embeddings/oleObject269.bin"/><Relationship Id="rId26" Type="http://schemas.openxmlformats.org/officeDocument/2006/relationships/oleObject" Target="../embeddings/oleObject274.bin"/><Relationship Id="rId39" Type="http://schemas.openxmlformats.org/officeDocument/2006/relationships/image" Target="../media/image152.wmf"/><Relationship Id="rId21" Type="http://schemas.openxmlformats.org/officeDocument/2006/relationships/image" Target="../media/image143.wmf"/><Relationship Id="rId34" Type="http://schemas.openxmlformats.org/officeDocument/2006/relationships/oleObject" Target="../embeddings/oleObject278.bin"/><Relationship Id="rId42" Type="http://schemas.openxmlformats.org/officeDocument/2006/relationships/image" Target="../media/image162.wmf"/><Relationship Id="rId7" Type="http://schemas.openxmlformats.org/officeDocument/2006/relationships/image" Target="../media/image1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7.bin"/><Relationship Id="rId29" Type="http://schemas.openxmlformats.org/officeDocument/2006/relationships/image" Target="../media/image147.wmf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61.bin"/><Relationship Id="rId11" Type="http://schemas.openxmlformats.org/officeDocument/2006/relationships/image" Target="../media/image141.wmf"/><Relationship Id="rId24" Type="http://schemas.openxmlformats.org/officeDocument/2006/relationships/oleObject" Target="../embeddings/oleObject273.bin"/><Relationship Id="rId32" Type="http://schemas.openxmlformats.org/officeDocument/2006/relationships/oleObject" Target="../embeddings/oleObject277.bin"/><Relationship Id="rId37" Type="http://schemas.openxmlformats.org/officeDocument/2006/relationships/image" Target="../media/image151.wmf"/><Relationship Id="rId40" Type="http://schemas.openxmlformats.org/officeDocument/2006/relationships/oleObject" Target="../embeddings/oleObject281.bin"/><Relationship Id="rId45" Type="http://schemas.openxmlformats.org/officeDocument/2006/relationships/oleObject" Target="../embeddings/oleObject284.bin"/><Relationship Id="rId5" Type="http://schemas.openxmlformats.org/officeDocument/2006/relationships/image" Target="../media/image160.wmf"/><Relationship Id="rId15" Type="http://schemas.openxmlformats.org/officeDocument/2006/relationships/oleObject" Target="../embeddings/oleObject266.bin"/><Relationship Id="rId23" Type="http://schemas.openxmlformats.org/officeDocument/2006/relationships/image" Target="../media/image144.wmf"/><Relationship Id="rId28" Type="http://schemas.openxmlformats.org/officeDocument/2006/relationships/oleObject" Target="../embeddings/oleObject275.bin"/><Relationship Id="rId36" Type="http://schemas.openxmlformats.org/officeDocument/2006/relationships/oleObject" Target="../embeddings/oleObject279.bin"/><Relationship Id="rId10" Type="http://schemas.openxmlformats.org/officeDocument/2006/relationships/oleObject" Target="../embeddings/oleObject263.bin"/><Relationship Id="rId19" Type="http://schemas.openxmlformats.org/officeDocument/2006/relationships/oleObject" Target="../embeddings/oleObject270.bin"/><Relationship Id="rId31" Type="http://schemas.openxmlformats.org/officeDocument/2006/relationships/image" Target="../media/image157.wmf"/><Relationship Id="rId44" Type="http://schemas.openxmlformats.org/officeDocument/2006/relationships/image" Target="../media/image163.wmf"/><Relationship Id="rId4" Type="http://schemas.openxmlformats.org/officeDocument/2006/relationships/oleObject" Target="../embeddings/oleObject260.bin"/><Relationship Id="rId9" Type="http://schemas.openxmlformats.org/officeDocument/2006/relationships/image" Target="../media/image140.wmf"/><Relationship Id="rId14" Type="http://schemas.openxmlformats.org/officeDocument/2006/relationships/oleObject" Target="../embeddings/oleObject265.bin"/><Relationship Id="rId22" Type="http://schemas.openxmlformats.org/officeDocument/2006/relationships/oleObject" Target="../embeddings/oleObject272.bin"/><Relationship Id="rId27" Type="http://schemas.openxmlformats.org/officeDocument/2006/relationships/image" Target="../media/image156.wmf"/><Relationship Id="rId30" Type="http://schemas.openxmlformats.org/officeDocument/2006/relationships/oleObject" Target="../embeddings/oleObject276.bin"/><Relationship Id="rId35" Type="http://schemas.openxmlformats.org/officeDocument/2006/relationships/image" Target="../media/image150.wmf"/><Relationship Id="rId43" Type="http://schemas.openxmlformats.org/officeDocument/2006/relationships/oleObject" Target="../embeddings/oleObject283.bin"/><Relationship Id="rId8" Type="http://schemas.openxmlformats.org/officeDocument/2006/relationships/oleObject" Target="../embeddings/oleObject262.bin"/><Relationship Id="rId3" Type="http://schemas.openxmlformats.org/officeDocument/2006/relationships/notesSlide" Target="../notesSlides/notesSlide31.xml"/><Relationship Id="rId12" Type="http://schemas.openxmlformats.org/officeDocument/2006/relationships/oleObject" Target="../embeddings/oleObject264.bin"/><Relationship Id="rId17" Type="http://schemas.openxmlformats.org/officeDocument/2006/relationships/oleObject" Target="../embeddings/oleObject268.bin"/><Relationship Id="rId25" Type="http://schemas.openxmlformats.org/officeDocument/2006/relationships/image" Target="../media/image145.wmf"/><Relationship Id="rId33" Type="http://schemas.openxmlformats.org/officeDocument/2006/relationships/image" Target="../media/image149.wmf"/><Relationship Id="rId38" Type="http://schemas.openxmlformats.org/officeDocument/2006/relationships/oleObject" Target="../embeddings/oleObject280.bin"/><Relationship Id="rId46" Type="http://schemas.openxmlformats.org/officeDocument/2006/relationships/image" Target="../media/image164.wmf"/><Relationship Id="rId20" Type="http://schemas.openxmlformats.org/officeDocument/2006/relationships/oleObject" Target="../embeddings/oleObject271.bin"/><Relationship Id="rId41" Type="http://schemas.openxmlformats.org/officeDocument/2006/relationships/oleObject" Target="../embeddings/oleObject28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7.bin"/><Relationship Id="rId13" Type="http://schemas.openxmlformats.org/officeDocument/2006/relationships/image" Target="../media/image169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66.wmf"/><Relationship Id="rId12" Type="http://schemas.openxmlformats.org/officeDocument/2006/relationships/oleObject" Target="../embeddings/oleObject2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86.bin"/><Relationship Id="rId11" Type="http://schemas.openxmlformats.org/officeDocument/2006/relationships/image" Target="../media/image168.wmf"/><Relationship Id="rId5" Type="http://schemas.openxmlformats.org/officeDocument/2006/relationships/image" Target="../media/image165.wmf"/><Relationship Id="rId10" Type="http://schemas.openxmlformats.org/officeDocument/2006/relationships/oleObject" Target="../embeddings/oleObject288.bin"/><Relationship Id="rId4" Type="http://schemas.openxmlformats.org/officeDocument/2006/relationships/oleObject" Target="../embeddings/oleObject285.bin"/><Relationship Id="rId9" Type="http://schemas.openxmlformats.org/officeDocument/2006/relationships/image" Target="../media/image16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2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70.wmf"/><Relationship Id="rId5" Type="http://schemas.openxmlformats.org/officeDocument/2006/relationships/oleObject" Target="../embeddings/oleObject290.bin"/><Relationship Id="rId10" Type="http://schemas.openxmlformats.org/officeDocument/2006/relationships/image" Target="../media/image172.wmf"/><Relationship Id="rId4" Type="http://schemas.openxmlformats.org/officeDocument/2006/relationships/image" Target="../media/image173.emf"/><Relationship Id="rId9" Type="http://schemas.openxmlformats.org/officeDocument/2006/relationships/oleObject" Target="../embeddings/oleObject292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9" Type="http://schemas.openxmlformats.org/officeDocument/2006/relationships/image" Target="../media/image28.wmf"/><Relationship Id="rId21" Type="http://schemas.openxmlformats.org/officeDocument/2006/relationships/image" Target="../media/image17.wmf"/><Relationship Id="rId34" Type="http://schemas.openxmlformats.org/officeDocument/2006/relationships/image" Target="../media/image22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33" Type="http://schemas.openxmlformats.org/officeDocument/2006/relationships/oleObject" Target="../embeddings/oleObject44.bin"/><Relationship Id="rId38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oleObject" Target="../embeddings/oleObject4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38.bin"/><Relationship Id="rId32" Type="http://schemas.openxmlformats.org/officeDocument/2006/relationships/image" Target="../media/image21.wmf"/><Relationship Id="rId37" Type="http://schemas.openxmlformats.org/officeDocument/2006/relationships/image" Target="../media/image23.wmf"/><Relationship Id="rId5" Type="http://schemas.openxmlformats.org/officeDocument/2006/relationships/image" Target="../media/image26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40.bin"/><Relationship Id="rId36" Type="http://schemas.openxmlformats.org/officeDocument/2006/relationships/oleObject" Target="../embeddings/oleObject46.bin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16.wmf"/><Relationship Id="rId31" Type="http://schemas.openxmlformats.org/officeDocument/2006/relationships/oleObject" Target="../embeddings/oleObject43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42.bin"/><Relationship Id="rId35" Type="http://schemas.openxmlformats.org/officeDocument/2006/relationships/oleObject" Target="../embeddings/oleObject45.bin"/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55.bin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0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18.wmf"/><Relationship Id="rId25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oleObject" Target="../embeddings/oleObject6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59.bin"/><Relationship Id="rId32" Type="http://schemas.openxmlformats.org/officeDocument/2006/relationships/image" Target="../media/image31.wmf"/><Relationship Id="rId5" Type="http://schemas.openxmlformats.org/officeDocument/2006/relationships/image" Target="../media/image29.wmf"/><Relationship Id="rId15" Type="http://schemas.openxmlformats.org/officeDocument/2006/relationships/image" Target="../media/image15.wmf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23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19.wmf"/><Relationship Id="rId31" Type="http://schemas.openxmlformats.org/officeDocument/2006/relationships/oleObject" Target="../embeddings/oleObject63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6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66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81.bin"/><Relationship Id="rId39" Type="http://schemas.openxmlformats.org/officeDocument/2006/relationships/image" Target="../media/image48.wmf"/><Relationship Id="rId21" Type="http://schemas.openxmlformats.org/officeDocument/2006/relationships/image" Target="../media/image44.wmf"/><Relationship Id="rId34" Type="http://schemas.openxmlformats.org/officeDocument/2006/relationships/oleObject" Target="../embeddings/oleObject87.bin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42.wmf"/><Relationship Id="rId25" Type="http://schemas.openxmlformats.org/officeDocument/2006/relationships/oleObject" Target="../embeddings/oleObject80.bin"/><Relationship Id="rId33" Type="http://schemas.openxmlformats.org/officeDocument/2006/relationships/image" Target="../media/image17.wmf"/><Relationship Id="rId38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29" Type="http://schemas.openxmlformats.org/officeDocument/2006/relationships/oleObject" Target="../embeddings/oleObject8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79.bin"/><Relationship Id="rId32" Type="http://schemas.openxmlformats.org/officeDocument/2006/relationships/oleObject" Target="../embeddings/oleObject86.bin"/><Relationship Id="rId37" Type="http://schemas.openxmlformats.org/officeDocument/2006/relationships/image" Target="../media/image47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oleObject" Target="../embeddings/oleObject78.bin"/><Relationship Id="rId28" Type="http://schemas.openxmlformats.org/officeDocument/2006/relationships/oleObject" Target="../embeddings/oleObject83.bin"/><Relationship Id="rId36" Type="http://schemas.openxmlformats.org/officeDocument/2006/relationships/oleObject" Target="../embeddings/oleObject88.bin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43.wmf"/><Relationship Id="rId31" Type="http://schemas.openxmlformats.org/officeDocument/2006/relationships/oleObject" Target="../embeddings/oleObject85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45.wmf"/><Relationship Id="rId35" Type="http://schemas.openxmlformats.org/officeDocument/2006/relationships/image" Target="../media/image46.wmf"/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9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90675" y="4262088"/>
            <a:ext cx="64865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3333FF"/>
                </a:solidFill>
              </a:rPr>
              <a:t>Series and Product Expansions, and Series Summation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13125" y="8318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401117" y="5999646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from D. R. Wilton, Dept. of ECE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</a:t>
            </a:fld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91318" y="2336155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784152" y="1755130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258632" y="3461749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12</a:t>
            </a:r>
          </a:p>
        </p:txBody>
      </p:sp>
      <p:pic>
        <p:nvPicPr>
          <p:cNvPr id="129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889" y="233124"/>
            <a:ext cx="2205672" cy="236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24492"/>
            <a:ext cx="878522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Pole Expansion of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cot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703263" y="827558"/>
          <a:ext cx="7335837" cy="19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4" imgW="4813300" imgH="1270000" progId="Equation.DSMT4">
                  <p:embed/>
                </p:oleObj>
              </mc:Choice>
              <mc:Fallback>
                <p:oleObj name="Equation" r:id="rId4" imgW="4813300" imgH="12700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827558"/>
                        <a:ext cx="7335837" cy="193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684213" y="3050496"/>
          <a:ext cx="5356225" cy="357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Chart" r:id="rId6" imgW="4876800" imgH="3257702" progId="">
                  <p:embed/>
                </p:oleObj>
              </mc:Choice>
              <mc:Fallback>
                <p:oleObj name="Chart" r:id="rId6" imgW="4876800" imgH="3257702" progId="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050496"/>
                        <a:ext cx="5356225" cy="357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Line 12"/>
          <p:cNvSpPr>
            <a:spLocks noChangeShapeType="1"/>
          </p:cNvSpPr>
          <p:nvPr/>
        </p:nvSpPr>
        <p:spPr bwMode="auto">
          <a:xfrm flipH="1">
            <a:off x="4410073" y="2381250"/>
            <a:ext cx="2971801" cy="1609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6320065" y="4075565"/>
            <a:ext cx="2464707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3333FF"/>
                </a:solidFill>
              </a:rPr>
              <a:t>It isn’t necessary that the paths </a:t>
            </a:r>
            <a:r>
              <a:rPr lang="en-US" sz="1600" i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i="1" baseline="-25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solidFill>
                  <a:srgbClr val="3333FF"/>
                </a:solidFill>
              </a:rPr>
              <a:t> be circular; see the next slide.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456234"/>
              </p:ext>
            </p:extLst>
          </p:nvPr>
        </p:nvGraphicFramePr>
        <p:xfrm>
          <a:off x="5613400" y="1236663"/>
          <a:ext cx="141446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8" imgW="1143000" imgH="431640" progId="Equation.DSMT4">
                  <p:embed/>
                </p:oleObj>
              </mc:Choice>
              <mc:Fallback>
                <p:oleObj name="Equation" r:id="rId8" imgW="1143000" imgH="43164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1236663"/>
                        <a:ext cx="1414463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-8166"/>
            <a:ext cx="8785225" cy="83547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Pole Expansion of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cot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4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458944"/>
              </p:ext>
            </p:extLst>
          </p:nvPr>
        </p:nvGraphicFramePr>
        <p:xfrm>
          <a:off x="815975" y="935038"/>
          <a:ext cx="7356475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4" name="Equation" r:id="rId4" imgW="5244840" imgH="1930320" progId="Equation.DSMT4">
                  <p:embed/>
                </p:oleObj>
              </mc:Choice>
              <mc:Fallback>
                <p:oleObj name="Equation" r:id="rId4" imgW="5244840" imgH="1930320" progId="Equation.DSMT4">
                  <p:embed/>
                  <p:pic>
                    <p:nvPicPr>
                      <p:cNvPr id="0" name="Picture 1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935038"/>
                        <a:ext cx="7356475" cy="270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8" name="Picture 42" descr="hyp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6388" y="3876675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Freeform 45"/>
          <p:cNvSpPr>
            <a:spLocks/>
          </p:cNvSpPr>
          <p:nvPr/>
        </p:nvSpPr>
        <p:spPr bwMode="auto">
          <a:xfrm>
            <a:off x="7429500" y="3937000"/>
            <a:ext cx="1412875" cy="1004888"/>
          </a:xfrm>
          <a:custGeom>
            <a:avLst/>
            <a:gdLst>
              <a:gd name="T0" fmla="*/ 7938 w 890"/>
              <a:gd name="T1" fmla="*/ 0 h 633"/>
              <a:gd name="T2" fmla="*/ 52388 w 890"/>
              <a:gd name="T3" fmla="*/ 701675 h 633"/>
              <a:gd name="T4" fmla="*/ 320675 w 890"/>
              <a:gd name="T5" fmla="*/ 958850 h 633"/>
              <a:gd name="T6" fmla="*/ 1412875 w 890"/>
              <a:gd name="T7" fmla="*/ 981075 h 633"/>
              <a:gd name="T8" fmla="*/ 0 60000 65536"/>
              <a:gd name="T9" fmla="*/ 0 60000 65536"/>
              <a:gd name="T10" fmla="*/ 0 60000 65536"/>
              <a:gd name="T11" fmla="*/ 0 60000 65536"/>
              <a:gd name="T12" fmla="*/ 0 w 890"/>
              <a:gd name="T13" fmla="*/ 0 h 633"/>
              <a:gd name="T14" fmla="*/ 890 w 890"/>
              <a:gd name="T15" fmla="*/ 633 h 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0" h="633">
                <a:moveTo>
                  <a:pt x="5" y="0"/>
                </a:moveTo>
                <a:cubicBezTo>
                  <a:pt x="10" y="74"/>
                  <a:pt x="0" y="341"/>
                  <a:pt x="33" y="442"/>
                </a:cubicBezTo>
                <a:cubicBezTo>
                  <a:pt x="66" y="543"/>
                  <a:pt x="59" y="575"/>
                  <a:pt x="202" y="604"/>
                </a:cubicBezTo>
                <a:cubicBezTo>
                  <a:pt x="345" y="633"/>
                  <a:pt x="747" y="615"/>
                  <a:pt x="890" y="6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Freeform 46"/>
          <p:cNvSpPr>
            <a:spLocks/>
          </p:cNvSpPr>
          <p:nvPr/>
        </p:nvSpPr>
        <p:spPr bwMode="auto">
          <a:xfrm flipH="1" flipV="1">
            <a:off x="5919788" y="5449888"/>
            <a:ext cx="1412875" cy="1004887"/>
          </a:xfrm>
          <a:custGeom>
            <a:avLst/>
            <a:gdLst>
              <a:gd name="T0" fmla="*/ 7938 w 890"/>
              <a:gd name="T1" fmla="*/ 0 h 633"/>
              <a:gd name="T2" fmla="*/ 52388 w 890"/>
              <a:gd name="T3" fmla="*/ 701675 h 633"/>
              <a:gd name="T4" fmla="*/ 320675 w 890"/>
              <a:gd name="T5" fmla="*/ 958850 h 633"/>
              <a:gd name="T6" fmla="*/ 1412875 w 890"/>
              <a:gd name="T7" fmla="*/ 981075 h 633"/>
              <a:gd name="T8" fmla="*/ 0 60000 65536"/>
              <a:gd name="T9" fmla="*/ 0 60000 65536"/>
              <a:gd name="T10" fmla="*/ 0 60000 65536"/>
              <a:gd name="T11" fmla="*/ 0 60000 65536"/>
              <a:gd name="T12" fmla="*/ 0 w 890"/>
              <a:gd name="T13" fmla="*/ 0 h 633"/>
              <a:gd name="T14" fmla="*/ 890 w 890"/>
              <a:gd name="T15" fmla="*/ 633 h 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0" h="633">
                <a:moveTo>
                  <a:pt x="5" y="0"/>
                </a:moveTo>
                <a:cubicBezTo>
                  <a:pt x="10" y="74"/>
                  <a:pt x="0" y="341"/>
                  <a:pt x="33" y="442"/>
                </a:cubicBezTo>
                <a:cubicBezTo>
                  <a:pt x="66" y="543"/>
                  <a:pt x="59" y="575"/>
                  <a:pt x="202" y="604"/>
                </a:cubicBezTo>
                <a:cubicBezTo>
                  <a:pt x="345" y="633"/>
                  <a:pt x="747" y="615"/>
                  <a:pt x="890" y="6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47"/>
          <p:cNvSpPr txBox="1">
            <a:spLocks noChangeArrowheads="1"/>
          </p:cNvSpPr>
          <p:nvPr/>
        </p:nvSpPr>
        <p:spPr bwMode="auto">
          <a:xfrm>
            <a:off x="7940675" y="4292600"/>
            <a:ext cx="892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coth (x)  </a:t>
            </a:r>
            <a:r>
              <a:rPr lang="en-US" sz="1000">
                <a:cs typeface="Arial" charset="0"/>
              </a:rPr>
              <a:t>―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572667" y="4032250"/>
            <a:ext cx="4706486" cy="2776538"/>
            <a:chOff x="572667" y="4032250"/>
            <a:chExt cx="4706486" cy="2776538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572667" y="5562600"/>
              <a:ext cx="4267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 bwMode="auto">
            <a:xfrm flipH="1" flipV="1">
              <a:off x="2638004" y="4334494"/>
              <a:ext cx="1" cy="19901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 bwMode="auto">
            <a:xfrm>
              <a:off x="2379242" y="5295900"/>
              <a:ext cx="52546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60142" y="4929188"/>
              <a:ext cx="1371600" cy="12731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464842" y="4471988"/>
              <a:ext cx="2324100" cy="21193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V="1">
              <a:off x="3788942" y="5051425"/>
              <a:ext cx="0" cy="92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3323804" y="5211763"/>
              <a:ext cx="0" cy="92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2896767" y="5424488"/>
              <a:ext cx="0" cy="920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1" name="Object 4"/>
            <p:cNvGraphicFramePr>
              <a:graphicFrameLocks noChangeAspect="1"/>
            </p:cNvGraphicFramePr>
            <p:nvPr/>
          </p:nvGraphicFramePr>
          <p:xfrm>
            <a:off x="2861842" y="5041900"/>
            <a:ext cx="3175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5" name="Equation" r:id="rId7" imgW="228501" imgH="253890" progId="Equation.DSMT4">
                    <p:embed/>
                  </p:oleObj>
                </mc:Choice>
                <mc:Fallback>
                  <p:oleObj name="Equation" r:id="rId7" imgW="228501" imgH="253890" progId="Equation.DSMT4">
                    <p:embed/>
                    <p:pic>
                      <p:nvPicPr>
                        <p:cNvPr id="0" name="Picture 1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842" y="5041900"/>
                          <a:ext cx="317500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5"/>
            <p:cNvGraphicFramePr>
              <a:graphicFrameLocks noChangeAspect="1"/>
            </p:cNvGraphicFramePr>
            <p:nvPr/>
          </p:nvGraphicFramePr>
          <p:xfrm>
            <a:off x="2944392" y="4127500"/>
            <a:ext cx="319087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6" name="Equation" r:id="rId9" imgW="228501" imgH="253890" progId="Equation.DSMT4">
                    <p:embed/>
                  </p:oleObj>
                </mc:Choice>
                <mc:Fallback>
                  <p:oleObj name="Equation" r:id="rId9" imgW="228501" imgH="253890" progId="Equation.DSMT4">
                    <p:embed/>
                    <p:pic>
                      <p:nvPicPr>
                        <p:cNvPr id="0" name="Picture 1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4392" y="4127500"/>
                          <a:ext cx="319087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6"/>
            <p:cNvGraphicFramePr>
              <a:graphicFrameLocks noChangeAspect="1"/>
            </p:cNvGraphicFramePr>
            <p:nvPr/>
          </p:nvGraphicFramePr>
          <p:xfrm>
            <a:off x="3260304" y="4595813"/>
            <a:ext cx="3175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7" name="Equation" r:id="rId11" imgW="228501" imgH="253890" progId="Equation.DSMT4">
                    <p:embed/>
                  </p:oleObj>
                </mc:Choice>
                <mc:Fallback>
                  <p:oleObj name="Equation" r:id="rId11" imgW="228501" imgH="253890" progId="Equation.DSMT4">
                    <p:embed/>
                    <p:pic>
                      <p:nvPicPr>
                        <p:cNvPr id="0" name="Picture 1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0304" y="4595813"/>
                          <a:ext cx="317500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33"/>
            <p:cNvGraphicFramePr>
              <a:graphicFrameLocks noChangeAspect="1"/>
            </p:cNvGraphicFramePr>
            <p:nvPr/>
          </p:nvGraphicFramePr>
          <p:xfrm>
            <a:off x="3983753" y="4490364"/>
            <a:ext cx="1295400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8" name="Equation" r:id="rId13" imgW="952087" imgH="393529" progId="Equation.DSMT4">
                    <p:embed/>
                  </p:oleObj>
                </mc:Choice>
                <mc:Fallback>
                  <p:oleObj name="Equation" r:id="rId13" imgW="952087" imgH="393529" progId="Equation.DSMT4">
                    <p:embed/>
                    <p:pic>
                      <p:nvPicPr>
                        <p:cNvPr id="0" name="Picture 1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3753" y="4490364"/>
                          <a:ext cx="1295400" cy="534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34"/>
            <p:cNvGraphicFramePr>
              <a:graphicFrameLocks noChangeAspect="1"/>
            </p:cNvGraphicFramePr>
            <p:nvPr/>
          </p:nvGraphicFramePr>
          <p:xfrm>
            <a:off x="3326979" y="6018213"/>
            <a:ext cx="2413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" name="Equation" r:id="rId15" imgW="241195" imgH="393529" progId="Equation.DSMT4">
                    <p:embed/>
                  </p:oleObj>
                </mc:Choice>
                <mc:Fallback>
                  <p:oleObj name="Equation" r:id="rId15" imgW="241195" imgH="393529" progId="Equation.DSMT4">
                    <p:embed/>
                    <p:pic>
                      <p:nvPicPr>
                        <p:cNvPr id="0" name="Picture 1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6979" y="6018213"/>
                          <a:ext cx="2413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35"/>
            <p:cNvGraphicFramePr>
              <a:graphicFrameLocks noChangeAspect="1"/>
            </p:cNvGraphicFramePr>
            <p:nvPr/>
          </p:nvGraphicFramePr>
          <p:xfrm>
            <a:off x="2880892" y="5759450"/>
            <a:ext cx="165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0" name="Equation" r:id="rId17" imgW="164957" imgH="393359" progId="Equation.DSMT4">
                    <p:embed/>
                  </p:oleObj>
                </mc:Choice>
                <mc:Fallback>
                  <p:oleObj name="Equation" r:id="rId17" imgW="164957" imgH="393359" progId="Equation.DSMT4">
                    <p:embed/>
                    <p:pic>
                      <p:nvPicPr>
                        <p:cNvPr id="0" name="Picture 1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892" y="5759450"/>
                          <a:ext cx="1651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36"/>
            <p:cNvGraphicFramePr>
              <a:graphicFrameLocks noChangeAspect="1"/>
            </p:cNvGraphicFramePr>
            <p:nvPr/>
          </p:nvGraphicFramePr>
          <p:xfrm>
            <a:off x="3779417" y="6415088"/>
            <a:ext cx="2413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1" name="Equation" r:id="rId19" imgW="241195" imgH="393529" progId="Equation.DSMT4">
                    <p:embed/>
                  </p:oleObj>
                </mc:Choice>
                <mc:Fallback>
                  <p:oleObj name="Equation" r:id="rId19" imgW="241195" imgH="393529" progId="Equation.DSMT4">
                    <p:embed/>
                    <p:pic>
                      <p:nvPicPr>
                        <p:cNvPr id="0" name="Picture 1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417" y="6415088"/>
                          <a:ext cx="2413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37"/>
            <p:cNvGraphicFramePr>
              <a:graphicFrameLocks noChangeAspect="1"/>
            </p:cNvGraphicFramePr>
            <p:nvPr/>
          </p:nvGraphicFramePr>
          <p:xfrm>
            <a:off x="4098051" y="5109936"/>
            <a:ext cx="868363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2" name="Equation" r:id="rId21" imgW="596641" imgH="253890" progId="Equation.DSMT4">
                    <p:embed/>
                  </p:oleObj>
                </mc:Choice>
                <mc:Fallback>
                  <p:oleObj name="Equation" r:id="rId21" imgW="596641" imgH="253890" progId="Equation.DSMT4">
                    <p:embed/>
                    <p:pic>
                      <p:nvPicPr>
                        <p:cNvPr id="0" name="Picture 1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8051" y="5109936"/>
                          <a:ext cx="868363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9" name="Line 38"/>
            <p:cNvSpPr>
              <a:spLocks noChangeShapeType="1"/>
            </p:cNvSpPr>
            <p:nvPr/>
          </p:nvSpPr>
          <p:spPr bwMode="auto">
            <a:xfrm flipH="1" flipV="1">
              <a:off x="3149180" y="4527550"/>
              <a:ext cx="833209" cy="164192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9"/>
            <p:cNvSpPr>
              <a:spLocks noChangeShapeType="1"/>
            </p:cNvSpPr>
            <p:nvPr/>
          </p:nvSpPr>
          <p:spPr bwMode="auto">
            <a:xfrm flipH="1" flipV="1">
              <a:off x="3355553" y="5114925"/>
              <a:ext cx="692150" cy="175532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21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0334161"/>
                </p:ext>
              </p:extLst>
            </p:nvPr>
          </p:nvGraphicFramePr>
          <p:xfrm>
            <a:off x="4935341" y="5480505"/>
            <a:ext cx="176213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3" name="Equation" r:id="rId23" imgW="126835" imgH="139518" progId="Equation.DSMT4">
                    <p:embed/>
                  </p:oleObj>
                </mc:Choice>
                <mc:Fallback>
                  <p:oleObj name="Equation" r:id="rId23" imgW="126835" imgH="139518" progId="Equation.DSMT4">
                    <p:embed/>
                    <p:pic>
                      <p:nvPicPr>
                        <p:cNvPr id="0" name="Picture 1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341" y="5480505"/>
                          <a:ext cx="176213" cy="195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4232557"/>
                </p:ext>
              </p:extLst>
            </p:nvPr>
          </p:nvGraphicFramePr>
          <p:xfrm>
            <a:off x="2560638" y="4032250"/>
            <a:ext cx="158750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4" name="Equation" r:id="rId25" imgW="114201" imgH="139579" progId="Equation.DSMT4">
                    <p:embed/>
                  </p:oleObj>
                </mc:Choice>
                <mc:Fallback>
                  <p:oleObj name="Equation" r:id="rId25" imgW="114201" imgH="139579" progId="Equation.DSMT4">
                    <p:embed/>
                    <p:pic>
                      <p:nvPicPr>
                        <p:cNvPr id="0" name="Picture 1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0638" y="4032250"/>
                          <a:ext cx="158750" cy="195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4" name="Object 46"/>
            <p:cNvGraphicFramePr>
              <a:graphicFrameLocks noChangeAspect="1"/>
            </p:cNvGraphicFramePr>
            <p:nvPr/>
          </p:nvGraphicFramePr>
          <p:xfrm>
            <a:off x="4389809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5" name="Equation" r:id="rId27" imgW="126725" imgH="126725" progId="Equation.DSMT4">
                    <p:embed/>
                  </p:oleObj>
                </mc:Choice>
                <mc:Fallback>
                  <p:oleObj name="Equation" r:id="rId27" imgW="126725" imgH="126725" progId="Equation.DSMT4">
                    <p:embed/>
                    <p:pic>
                      <p:nvPicPr>
                        <p:cNvPr id="0" name="Picture 1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9809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6" name="Object 48"/>
            <p:cNvGraphicFramePr>
              <a:graphicFrameLocks noChangeAspect="1"/>
            </p:cNvGraphicFramePr>
            <p:nvPr/>
          </p:nvGraphicFramePr>
          <p:xfrm>
            <a:off x="3932033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6" name="Equation" r:id="rId29" imgW="126725" imgH="126725" progId="Equation.DSMT4">
                    <p:embed/>
                  </p:oleObj>
                </mc:Choice>
                <mc:Fallback>
                  <p:oleObj name="Equation" r:id="rId29" imgW="126725" imgH="126725" progId="Equation.DSMT4">
                    <p:embed/>
                    <p:pic>
                      <p:nvPicPr>
                        <p:cNvPr id="0" name="Picture 1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033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7" name="Object 49"/>
            <p:cNvGraphicFramePr>
              <a:graphicFrameLocks noChangeAspect="1"/>
            </p:cNvGraphicFramePr>
            <p:nvPr/>
          </p:nvGraphicFramePr>
          <p:xfrm>
            <a:off x="3474259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7" name="Equation" r:id="rId30" imgW="126725" imgH="126725" progId="Equation.DSMT4">
                    <p:embed/>
                  </p:oleObj>
                </mc:Choice>
                <mc:Fallback>
                  <p:oleObj name="Equation" r:id="rId30" imgW="126725" imgH="126725" progId="Equation.DSMT4">
                    <p:embed/>
                    <p:pic>
                      <p:nvPicPr>
                        <p:cNvPr id="0" name="Picture 1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4259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8" name="Object 50"/>
            <p:cNvGraphicFramePr>
              <a:graphicFrameLocks noChangeAspect="1"/>
            </p:cNvGraphicFramePr>
            <p:nvPr/>
          </p:nvGraphicFramePr>
          <p:xfrm>
            <a:off x="3016485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8" name="Equation" r:id="rId31" imgW="126725" imgH="126725" progId="Equation.DSMT4">
                    <p:embed/>
                  </p:oleObj>
                </mc:Choice>
                <mc:Fallback>
                  <p:oleObj name="Equation" r:id="rId31" imgW="126725" imgH="126725" progId="Equation.DSMT4">
                    <p:embed/>
                    <p:pic>
                      <p:nvPicPr>
                        <p:cNvPr id="0" name="Picture 10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485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9" name="Object 51"/>
            <p:cNvGraphicFramePr>
              <a:graphicFrameLocks noChangeAspect="1"/>
            </p:cNvGraphicFramePr>
            <p:nvPr/>
          </p:nvGraphicFramePr>
          <p:xfrm>
            <a:off x="2100936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9" name="Equation" r:id="rId32" imgW="126725" imgH="126725" progId="Equation.DSMT4">
                    <p:embed/>
                  </p:oleObj>
                </mc:Choice>
                <mc:Fallback>
                  <p:oleObj name="Equation" r:id="rId32" imgW="126725" imgH="126725" progId="Equation.DSMT4">
                    <p:embed/>
                    <p:pic>
                      <p:nvPicPr>
                        <p:cNvPr id="0" name="Picture 1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0936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0" name="Object 52"/>
            <p:cNvGraphicFramePr>
              <a:graphicFrameLocks noChangeAspect="1"/>
            </p:cNvGraphicFramePr>
            <p:nvPr/>
          </p:nvGraphicFramePr>
          <p:xfrm>
            <a:off x="1643162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0" name="Equation" r:id="rId33" imgW="126725" imgH="126725" progId="Equation.DSMT4">
                    <p:embed/>
                  </p:oleObj>
                </mc:Choice>
                <mc:Fallback>
                  <p:oleObj name="Equation" r:id="rId33" imgW="126725" imgH="126725" progId="Equation.DSMT4">
                    <p:embed/>
                    <p:pic>
                      <p:nvPicPr>
                        <p:cNvPr id="0" name="Picture 10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162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1" name="Object 53"/>
            <p:cNvGraphicFramePr>
              <a:graphicFrameLocks noChangeAspect="1"/>
            </p:cNvGraphicFramePr>
            <p:nvPr/>
          </p:nvGraphicFramePr>
          <p:xfrm>
            <a:off x="1185388" y="547248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1" name="Equation" r:id="rId34" imgW="126725" imgH="126725" progId="Equation.DSMT4">
                    <p:embed/>
                  </p:oleObj>
                </mc:Choice>
                <mc:Fallback>
                  <p:oleObj name="Equation" r:id="rId34" imgW="126725" imgH="126725" progId="Equation.DSMT4">
                    <p:embed/>
                    <p:pic>
                      <p:nvPicPr>
                        <p:cNvPr id="0" name="Picture 10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388" y="547248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2" name="Object 54"/>
            <p:cNvGraphicFramePr>
              <a:graphicFrameLocks noChangeAspect="1"/>
            </p:cNvGraphicFramePr>
            <p:nvPr/>
          </p:nvGraphicFramePr>
          <p:xfrm>
            <a:off x="727613" y="5472484"/>
            <a:ext cx="176213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2" name="Equation" r:id="rId35" imgW="126725" imgH="126725" progId="Equation.DSMT4">
                    <p:embed/>
                  </p:oleObj>
                </mc:Choice>
                <mc:Fallback>
                  <p:oleObj name="Equation" r:id="rId35" imgW="126725" imgH="126725" progId="Equation.DSMT4">
                    <p:embed/>
                    <p:pic>
                      <p:nvPicPr>
                        <p:cNvPr id="0" name="Picture 10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613" y="5472484"/>
                          <a:ext cx="176213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3" name="Object 55"/>
            <p:cNvGraphicFramePr>
              <a:graphicFrameLocks noChangeAspect="1"/>
            </p:cNvGraphicFramePr>
            <p:nvPr/>
          </p:nvGraphicFramePr>
          <p:xfrm>
            <a:off x="2558710" y="5472484"/>
            <a:ext cx="176213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3" name="Equation" r:id="rId36" imgW="126725" imgH="126725" progId="Equation.DSMT4">
                    <p:embed/>
                  </p:oleObj>
                </mc:Choice>
                <mc:Fallback>
                  <p:oleObj name="Equation" r:id="rId36" imgW="126725" imgH="126725" progId="Equation.DSMT4">
                    <p:embed/>
                    <p:pic>
                      <p:nvPicPr>
                        <p:cNvPr id="0" name="Picture 10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8710" y="5472484"/>
                          <a:ext cx="176213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4" name="Object 56"/>
            <p:cNvGraphicFramePr>
              <a:graphicFrameLocks noChangeAspect="1"/>
            </p:cNvGraphicFramePr>
            <p:nvPr/>
          </p:nvGraphicFramePr>
          <p:xfrm>
            <a:off x="1820801" y="4603235"/>
            <a:ext cx="176213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4" name="Equation" r:id="rId38" imgW="126725" imgH="126725" progId="Equation.DSMT4">
                    <p:embed/>
                  </p:oleObj>
                </mc:Choice>
                <mc:Fallback>
                  <p:oleObj name="Equation" r:id="rId38" imgW="126725" imgH="126725" progId="Equation.DSMT4">
                    <p:embed/>
                    <p:pic>
                      <p:nvPicPr>
                        <p:cNvPr id="0" name="Picture 10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0801" y="4603235"/>
                          <a:ext cx="176213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46"/>
            <p:cNvGraphicFramePr>
              <a:graphicFrameLocks noChangeAspect="1"/>
            </p:cNvGraphicFramePr>
            <p:nvPr/>
          </p:nvGraphicFramePr>
          <p:xfrm>
            <a:off x="2028619" y="4543470"/>
            <a:ext cx="527050" cy="193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5" name="Equation" r:id="rId39" imgW="380835" imgH="139639" progId="Equation.DSMT4">
                    <p:embed/>
                  </p:oleObj>
                </mc:Choice>
                <mc:Fallback>
                  <p:oleObj name="Equation" r:id="rId39" imgW="380835" imgH="139639" progId="Equation.DSMT4">
                    <p:embed/>
                    <p:pic>
                      <p:nvPicPr>
                        <p:cNvPr id="0" name="Picture 10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8619" y="4543470"/>
                          <a:ext cx="527050" cy="193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120108"/>
              </p:ext>
            </p:extLst>
          </p:nvPr>
        </p:nvGraphicFramePr>
        <p:xfrm>
          <a:off x="881063" y="1374775"/>
          <a:ext cx="6921500" cy="369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4" imgW="4495800" imgH="2400300" progId="Equation.DSMT4">
                  <p:embed/>
                </p:oleObj>
              </mc:Choice>
              <mc:Fallback>
                <p:oleObj name="Equation" r:id="rId4" imgW="4495800" imgH="24003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1374775"/>
                        <a:ext cx="6921500" cy="369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-8166"/>
            <a:ext cx="8785225" cy="83547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Pole Expansion of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cot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5172" y="914238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Hence, we have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2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105701"/>
              </p:ext>
            </p:extLst>
          </p:nvPr>
        </p:nvGraphicFramePr>
        <p:xfrm>
          <a:off x="2416371" y="5311754"/>
          <a:ext cx="3492827" cy="9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6" imgW="1651000" imgH="431800" progId="Equation.DSMT4">
                  <p:embed/>
                </p:oleObj>
              </mc:Choice>
              <mc:Fallback>
                <p:oleObj name="Equation" r:id="rId6" imgW="1651000" imgH="4318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371" y="5311754"/>
                        <a:ext cx="3492827" cy="91303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4441371" y="3853543"/>
            <a:ext cx="511629" cy="7075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98771" y="3799114"/>
            <a:ext cx="511629" cy="7075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268599" y="5431316"/>
            <a:ext cx="2379643" cy="73866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result could be helpful for summing this series in closed form.</a:t>
            </a:r>
          </a:p>
        </p:txBody>
      </p:sp>
      <p:graphicFrame>
        <p:nvGraphicFramePr>
          <p:cNvPr id="8294" name="Object 102"/>
          <p:cNvGraphicFramePr>
            <a:graphicFrameLocks noChangeAspect="1"/>
          </p:cNvGraphicFramePr>
          <p:nvPr/>
        </p:nvGraphicFramePr>
        <p:xfrm>
          <a:off x="5700151" y="1535340"/>
          <a:ext cx="2272612" cy="413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8" imgW="1396800" imgH="253800" progId="Equation.DSMT4">
                  <p:embed/>
                </p:oleObj>
              </mc:Choice>
              <mc:Fallback>
                <p:oleObj name="Equation" r:id="rId8" imgW="1396800" imgH="2538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151" y="1535340"/>
                        <a:ext cx="2272612" cy="413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47625"/>
            <a:ext cx="6956425" cy="855889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Pole Expansions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798513" y="1271588"/>
          <a:ext cx="7512050" cy="407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4" imgW="4724400" imgH="2565400" progId="Equation.DSMT4">
                  <p:embed/>
                </p:oleObj>
              </mc:Choice>
              <mc:Fallback>
                <p:oleObj name="Equation" r:id="rId4" imgW="4724400" imgH="25654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271588"/>
                        <a:ext cx="7512050" cy="407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638790" y="5808919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33FF"/>
                </a:solidFill>
              </a:rPr>
              <a:t>The Mittag-Leffler theorem generalizes the partial fraction representation of a rational function to meromorphic functions that have an infinite number of poles.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6686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Infinite Product Expansion of Entire Functions</a:t>
            </a:r>
            <a:endParaRPr lang="en-US" sz="32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67235"/>
              </p:ext>
            </p:extLst>
          </p:nvPr>
        </p:nvGraphicFramePr>
        <p:xfrm>
          <a:off x="284163" y="1837235"/>
          <a:ext cx="7393346" cy="2672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4" imgW="4775200" imgH="1727200" progId="Equation.DSMT4">
                  <p:embed/>
                </p:oleObj>
              </mc:Choice>
              <mc:Fallback>
                <p:oleObj name="Equation" r:id="rId4" imgW="4775200" imgH="17272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837235"/>
                        <a:ext cx="7393346" cy="26728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1" name="Picture 14" descr="Weierstras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40702" y="868135"/>
            <a:ext cx="1534999" cy="18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02772" y="925286"/>
            <a:ext cx="5182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Weierstrass’s Factorization Theorem</a:t>
            </a: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047300"/>
              </p:ext>
            </p:extLst>
          </p:nvPr>
        </p:nvGraphicFramePr>
        <p:xfrm>
          <a:off x="2817306" y="5055084"/>
          <a:ext cx="4231196" cy="1012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7" imgW="2070100" imgH="495300" progId="Equation.DSMT4">
                  <p:embed/>
                </p:oleObj>
              </mc:Choice>
              <mc:Fallback>
                <p:oleObj name="Equation" r:id="rId7" imgW="2070100" imgH="4953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306" y="5055084"/>
                        <a:ext cx="4231196" cy="101237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28184" y="4751512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Then</a:t>
            </a:r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536575" y="6265773"/>
          <a:ext cx="7932738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9" imgW="6083300" imgH="203200" progId="Equation.DSMT4">
                  <p:embed/>
                </p:oleObj>
              </mc:Choice>
              <mc:Fallback>
                <p:oleObj name="Equation" r:id="rId9" imgW="6083300" imgH="2032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6265773"/>
                        <a:ext cx="7932738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  <p:sp>
        <p:nvSpPr>
          <p:cNvPr id="18" name="Text Box 104"/>
          <p:cNvSpPr txBox="1">
            <a:spLocks noChangeArrowheads="1"/>
          </p:cNvSpPr>
          <p:nvPr/>
        </p:nvSpPr>
        <p:spPr bwMode="auto">
          <a:xfrm>
            <a:off x="5943601" y="2765197"/>
            <a:ext cx="22098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Karl Theodor Wilhelm  Weierstrass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0739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Expansion Formula </a:t>
            </a:r>
            <a:endParaRPr lang="en-US" sz="4000" b="1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525167"/>
              </p:ext>
            </p:extLst>
          </p:nvPr>
        </p:nvGraphicFramePr>
        <p:xfrm>
          <a:off x="681755" y="1043049"/>
          <a:ext cx="8137781" cy="521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4" imgW="5473440" imgH="3429000" progId="Equation.DSMT4">
                  <p:embed/>
                </p:oleObj>
              </mc:Choice>
              <mc:Fallback>
                <p:oleObj name="Equation" r:id="rId4" imgW="5473440" imgH="34290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755" y="1043049"/>
                        <a:ext cx="8137781" cy="5218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073900" cy="80554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Useful Product Expansions</a:t>
            </a:r>
            <a:endParaRPr lang="en-US" b="1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895350" y="1212850"/>
          <a:ext cx="7289800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4" imgW="4584700" imgH="2286000" progId="Equation.DSMT4">
                  <p:embed/>
                </p:oleObj>
              </mc:Choice>
              <mc:Fallback>
                <p:oleObj name="Equation" r:id="rId4" imgW="4584700" imgH="22860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212850"/>
                        <a:ext cx="7289800" cy="363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65150" y="5397500"/>
            <a:ext cx="805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Product expansions generalize the factorization of the numerator and denominator polynomials of a rational function into products of their roots.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073900" cy="8708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</a:t>
            </a:r>
            <a:endParaRPr lang="en-US" sz="4000" b="1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157"/>
              </p:ext>
            </p:extLst>
          </p:nvPr>
        </p:nvGraphicFramePr>
        <p:xfrm>
          <a:off x="839788" y="1528763"/>
          <a:ext cx="47244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4" imgW="2476500" imgH="444500" progId="Equation.DSMT4">
                  <p:embed/>
                </p:oleObj>
              </mc:Choice>
              <mc:Fallback>
                <p:oleObj name="Equation" r:id="rId4" imgW="2476500" imgH="444500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528763"/>
                        <a:ext cx="4724400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0125" y="283028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where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17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2475" y="1000125"/>
            <a:ext cx="4203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First consider the following integral:</a:t>
            </a:r>
          </a:p>
        </p:txBody>
      </p:sp>
      <p:graphicFrame>
        <p:nvGraphicFramePr>
          <p:cNvPr id="59407" name="Object 11"/>
          <p:cNvGraphicFramePr>
            <a:graphicFrameLocks noChangeAspect="1"/>
          </p:cNvGraphicFramePr>
          <p:nvPr/>
        </p:nvGraphicFramePr>
        <p:xfrm>
          <a:off x="1960563" y="2752725"/>
          <a:ext cx="2060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6" imgW="1079500" imgH="279400" progId="Equation.DSMT4">
                  <p:embed/>
                </p:oleObj>
              </mc:Choice>
              <mc:Fallback>
                <p:oleObj name="Equation" r:id="rId6" imgW="1079500" imgH="279400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2752725"/>
                        <a:ext cx="2060575" cy="533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12023" y="3448050"/>
            <a:ext cx="4714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(The integer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/>
              <a:t> can be </a:t>
            </a:r>
            <a:r>
              <a:rPr lang="en-US" sz="1600" u="sng" dirty="0"/>
              <a:t>either</a:t>
            </a:r>
            <a:r>
              <a:rPr lang="en-US" sz="1600" dirty="0"/>
              <a:t> positive or negative.)</a:t>
            </a:r>
          </a:p>
        </p:txBody>
      </p:sp>
      <p:graphicFrame>
        <p:nvGraphicFramePr>
          <p:cNvPr id="594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8313"/>
              </p:ext>
            </p:extLst>
          </p:nvPr>
        </p:nvGraphicFramePr>
        <p:xfrm>
          <a:off x="286440" y="4571098"/>
          <a:ext cx="8637224" cy="781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tion" r:id="rId8" imgW="4863960" imgH="444240" progId="Equation.DSMT4">
                  <p:embed/>
                </p:oleObj>
              </mc:Choice>
              <mc:Fallback>
                <p:oleObj name="Equation" r:id="rId8" imgW="4863960" imgH="444240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40" y="4571098"/>
                        <a:ext cx="8637224" cy="781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2651"/>
              </p:ext>
            </p:extLst>
          </p:nvPr>
        </p:nvGraphicFramePr>
        <p:xfrm>
          <a:off x="2378266" y="6199551"/>
          <a:ext cx="98149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Equation" r:id="rId10" imgW="431613" imgH="152334" progId="Equation.DSMT4">
                  <p:embed/>
                </p:oleObj>
              </mc:Choice>
              <mc:Fallback>
                <p:oleObj name="Equation" r:id="rId10" imgW="431613" imgH="152334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266" y="6199551"/>
                        <a:ext cx="981490" cy="346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073341" y="5689737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So we have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89394" y="6244847"/>
            <a:ext cx="383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Note: </a:t>
            </a:r>
            <a:r>
              <a:rPr lang="en-US" sz="1400" dirty="0"/>
              <a:t>The path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dirty="0"/>
              <a:t> does not have to be a circle.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72545C-EF26-FA91-FD1B-4E3509BF1D15}"/>
              </a:ext>
            </a:extLst>
          </p:cNvPr>
          <p:cNvGrpSpPr/>
          <p:nvPr/>
        </p:nvGrpSpPr>
        <p:grpSpPr>
          <a:xfrm>
            <a:off x="6206009" y="1463013"/>
            <a:ext cx="2498725" cy="2736851"/>
            <a:chOff x="6206009" y="1463013"/>
            <a:chExt cx="2498725" cy="2736851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6206009" y="1748763"/>
              <a:ext cx="2451100" cy="245110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7487429" y="1786863"/>
              <a:ext cx="445294" cy="11819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 flipV="1">
              <a:off x="8342330" y="2134751"/>
              <a:ext cx="123825" cy="1809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2502706"/>
                </p:ext>
              </p:extLst>
            </p:nvPr>
          </p:nvGraphicFramePr>
          <p:xfrm>
            <a:off x="7980834" y="1463013"/>
            <a:ext cx="1905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7" name="Equation" r:id="rId12" imgW="126725" imgH="126725" progId="Equation.DSMT4">
                    <p:embed/>
                  </p:oleObj>
                </mc:Choice>
                <mc:Fallback>
                  <p:oleObj name="Equation" r:id="rId12" imgW="126725" imgH="126725" progId="Equation.DSMT4">
                    <p:embed/>
                    <p:pic>
                      <p:nvPicPr>
                        <p:cNvPr id="0" name="Picture 3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0834" y="1463013"/>
                          <a:ext cx="190500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3871874"/>
                </p:ext>
              </p:extLst>
            </p:nvPr>
          </p:nvGraphicFramePr>
          <p:xfrm>
            <a:off x="8476134" y="1845601"/>
            <a:ext cx="228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8" name="Equation" r:id="rId14" imgW="152202" imgH="177569" progId="Equation.DSMT4">
                    <p:embed/>
                  </p:oleObj>
                </mc:Choice>
                <mc:Fallback>
                  <p:oleObj name="Equation" r:id="rId14" imgW="152202" imgH="177569" progId="Equation.DSMT4">
                    <p:embed/>
                    <p:pic>
                      <p:nvPicPr>
                        <p:cNvPr id="0" name="Picture 3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6134" y="1845601"/>
                          <a:ext cx="228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801755"/>
                </p:ext>
              </p:extLst>
            </p:nvPr>
          </p:nvGraphicFramePr>
          <p:xfrm>
            <a:off x="7185434" y="2968851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9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3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5434" y="2968851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Oval 15"/>
            <p:cNvSpPr>
              <a:spLocks noChangeArrowheads="1"/>
            </p:cNvSpPr>
            <p:nvPr/>
          </p:nvSpPr>
          <p:spPr bwMode="auto">
            <a:xfrm>
              <a:off x="7434734" y="2910814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5"/>
            <p:cNvSpPr>
              <a:spLocks noChangeArrowheads="1"/>
            </p:cNvSpPr>
            <p:nvPr/>
          </p:nvSpPr>
          <p:spPr bwMode="auto">
            <a:xfrm>
              <a:off x="7863359" y="1786864"/>
              <a:ext cx="101600" cy="101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72849" y="2599979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“log derivative”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572001" y="2159306"/>
            <a:ext cx="319454" cy="4076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72010" y="4098275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zero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503364" y="3767768"/>
            <a:ext cx="1855" cy="37457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18473" y="4096439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pole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349827" y="3765932"/>
            <a:ext cx="1855" cy="37457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653412" y="5782018"/>
            <a:ext cx="2024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Simple pole with residue 1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7708136" y="5317474"/>
            <a:ext cx="1855" cy="37457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7791450" cy="8708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18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4144" y="1123184"/>
            <a:ext cx="7823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en-US" sz="2000" dirty="0">
                <a:solidFill>
                  <a:srgbClr val="0000FF"/>
                </a:solidFill>
              </a:rPr>
              <a:t>Next, we consider extending this to an </a:t>
            </a:r>
            <a:r>
              <a:rPr lang="en-US" sz="2000" u="sng" dirty="0">
                <a:solidFill>
                  <a:srgbClr val="0000FF"/>
                </a:solidFill>
              </a:rPr>
              <a:t>arbitrary</a:t>
            </a:r>
            <a:r>
              <a:rPr lang="en-US" sz="2000" dirty="0">
                <a:solidFill>
                  <a:srgbClr val="0000FF"/>
                </a:solidFill>
              </a:rPr>
              <a:t> function that is analytic inside a region except for poles of finite order. 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0000FF"/>
                </a:solidFill>
              </a:rPr>
              <a:t> The function may also have zeros.</a:t>
            </a:r>
          </a:p>
        </p:txBody>
      </p:sp>
      <p:graphicFrame>
        <p:nvGraphicFramePr>
          <p:cNvPr id="604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569945"/>
              </p:ext>
            </p:extLst>
          </p:nvPr>
        </p:nvGraphicFramePr>
        <p:xfrm>
          <a:off x="736600" y="2689094"/>
          <a:ext cx="47228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4" imgW="2476440" imgH="444240" progId="Equation.DSMT4">
                  <p:embed/>
                </p:oleObj>
              </mc:Choice>
              <mc:Fallback>
                <p:oleObj name="Equation" r:id="rId4" imgW="2476440" imgH="444240" progId="Equation.DSMT4">
                  <p:embed/>
                  <p:pic>
                    <p:nvPicPr>
                      <p:cNvPr id="0" name="Picture 4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689094"/>
                        <a:ext cx="4722813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162708" y="3008834"/>
            <a:ext cx="2451100" cy="2451101"/>
            <a:chOff x="6162708" y="3177282"/>
            <a:chExt cx="2451100" cy="2451101"/>
          </a:xfrm>
        </p:grpSpPr>
        <p:grpSp>
          <p:nvGrpSpPr>
            <p:cNvPr id="50" name="Group 49"/>
            <p:cNvGrpSpPr/>
            <p:nvPr/>
          </p:nvGrpSpPr>
          <p:grpSpPr>
            <a:xfrm>
              <a:off x="6162708" y="3177282"/>
              <a:ext cx="2451100" cy="2451101"/>
              <a:chOff x="5931354" y="2185761"/>
              <a:chExt cx="2451100" cy="2451101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5931354" y="2185761"/>
                <a:ext cx="2451100" cy="2451101"/>
                <a:chOff x="5931354" y="2185761"/>
                <a:chExt cx="2451100" cy="2451101"/>
              </a:xfrm>
            </p:grpSpPr>
            <p:sp>
              <p:nvSpPr>
                <p:cNvPr id="18" name="Oval 16"/>
                <p:cNvSpPr>
                  <a:spLocks noChangeArrowheads="1"/>
                </p:cNvSpPr>
                <p:nvPr/>
              </p:nvSpPr>
              <p:spPr bwMode="auto">
                <a:xfrm>
                  <a:off x="5931354" y="2185761"/>
                  <a:ext cx="2451100" cy="2451101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8087095" y="2600695"/>
                  <a:ext cx="118753" cy="178129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lg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33" name="Object 31"/>
                <p:cNvGraphicFramePr>
                  <a:graphicFrameLocks noChangeAspect="1"/>
                </p:cNvGraphicFramePr>
                <p:nvPr/>
              </p:nvGraphicFramePr>
              <p:xfrm>
                <a:off x="8001454" y="2215924"/>
                <a:ext cx="228600" cy="2667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77" name="Equation" r:id="rId6" imgW="152202" imgH="177569" progId="Equation.DSMT4">
                        <p:embed/>
                      </p:oleObj>
                    </mc:Choice>
                    <mc:Fallback>
                      <p:oleObj name="Equation" r:id="rId6" imgW="152202" imgH="177569" progId="Equation.DSMT4">
                        <p:embed/>
                        <p:pic>
                          <p:nvPicPr>
                            <p:cNvPr id="0" name="Picture 40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001454" y="2215924"/>
                              <a:ext cx="228600" cy="2667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4" name="Object 3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61299025"/>
                    </p:ext>
                  </p:extLst>
                </p:nvPr>
              </p:nvGraphicFramePr>
              <p:xfrm>
                <a:off x="6499779" y="3735130"/>
                <a:ext cx="247650" cy="3429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78" name="Equation" r:id="rId8" imgW="165028" imgH="228501" progId="Equation.DSMT4">
                        <p:embed/>
                      </p:oleObj>
                    </mc:Choice>
                    <mc:Fallback>
                      <p:oleObj name="Equation" r:id="rId8" imgW="165028" imgH="228501" progId="Equation.DSMT4">
                        <p:embed/>
                        <p:pic>
                          <p:nvPicPr>
                            <p:cNvPr id="0" name="Picture 4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99779" y="3735130"/>
                              <a:ext cx="247650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6" name="Object 3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44117811"/>
                    </p:ext>
                  </p:extLst>
                </p:nvPr>
              </p:nvGraphicFramePr>
              <p:xfrm>
                <a:off x="7479648" y="3976247"/>
                <a:ext cx="228600" cy="3429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79" name="Equation" r:id="rId10" imgW="152334" imgH="228501" progId="Equation.DSMT4">
                        <p:embed/>
                      </p:oleObj>
                    </mc:Choice>
                    <mc:Fallback>
                      <p:oleObj name="Equation" r:id="rId10" imgW="152334" imgH="228501" progId="Equation.DSMT4">
                        <p:embed/>
                        <p:pic>
                          <p:nvPicPr>
                            <p:cNvPr id="0" name="Picture 4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479648" y="3976247"/>
                              <a:ext cx="228600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7" name="Oval 15"/>
                <p:cNvSpPr>
                  <a:spLocks noChangeArrowheads="1"/>
                </p:cNvSpPr>
                <p:nvPr/>
              </p:nvSpPr>
              <p:spPr bwMode="auto">
                <a:xfrm>
                  <a:off x="6821882" y="3766685"/>
                  <a:ext cx="101600" cy="101600"/>
                </a:xfrm>
                <a:prstGeom prst="ellipse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12"/>
                <p:cNvSpPr>
                  <a:spLocks noChangeArrowheads="1"/>
                </p:cNvSpPr>
                <p:nvPr/>
              </p:nvSpPr>
              <p:spPr bwMode="auto">
                <a:xfrm>
                  <a:off x="7292242" y="2563856"/>
                  <a:ext cx="101600" cy="101600"/>
                </a:xfrm>
                <a:prstGeom prst="ellipse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Oval 14"/>
                <p:cNvSpPr>
                  <a:spLocks noChangeArrowheads="1"/>
                </p:cNvSpPr>
                <p:nvPr/>
              </p:nvSpPr>
              <p:spPr bwMode="auto">
                <a:xfrm>
                  <a:off x="6375854" y="3032987"/>
                  <a:ext cx="101600" cy="101600"/>
                </a:xfrm>
                <a:prstGeom prst="ellipse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13"/>
                <p:cNvSpPr>
                  <a:spLocks noChangeArrowheads="1"/>
                </p:cNvSpPr>
                <p:nvPr/>
              </p:nvSpPr>
              <p:spPr bwMode="auto">
                <a:xfrm>
                  <a:off x="7669878" y="3838138"/>
                  <a:ext cx="101600" cy="101600"/>
                </a:xfrm>
                <a:prstGeom prst="ellipse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43" name="Object 3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20886108"/>
                    </p:ext>
                  </p:extLst>
                </p:nvPr>
              </p:nvGraphicFramePr>
              <p:xfrm>
                <a:off x="6205992" y="3208052"/>
                <a:ext cx="247650" cy="3429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80" name="Equation" r:id="rId12" imgW="165028" imgH="228501" progId="Equation.DSMT4">
                        <p:embed/>
                      </p:oleObj>
                    </mc:Choice>
                    <mc:Fallback>
                      <p:oleObj name="Equation" r:id="rId12" imgW="165028" imgH="228501" progId="Equation.DSMT4">
                        <p:embed/>
                        <p:pic>
                          <p:nvPicPr>
                            <p:cNvPr id="0" name="Picture 4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05992" y="3208052"/>
                              <a:ext cx="247650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9" name="Object 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74129762"/>
                  </p:ext>
                </p:extLst>
              </p:nvPr>
            </p:nvGraphicFramePr>
            <p:xfrm>
              <a:off x="7438815" y="2600988"/>
              <a:ext cx="24765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81" name="Equation" r:id="rId14" imgW="165028" imgH="228501" progId="Equation.DSMT4">
                      <p:embed/>
                    </p:oleObj>
                  </mc:Choice>
                  <mc:Fallback>
                    <p:oleObj name="Equation" r:id="rId14" imgW="165028" imgH="228501" progId="Equation.DSMT4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38815" y="2600988"/>
                            <a:ext cx="24765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" name="TextBox 1"/>
            <p:cNvSpPr txBox="1"/>
            <p:nvPr/>
          </p:nvSpPr>
          <p:spPr>
            <a:xfrm>
              <a:off x="7238082" y="4142344"/>
              <a:ext cx="1327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Zeros or poles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61861" y="4715221"/>
            <a:ext cx="486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integrand in analytic everywhere except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 has a zero or a pole.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92356" y="3679636"/>
            <a:ext cx="0" cy="85931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456" y="5938091"/>
            <a:ext cx="845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can shrink the path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 down to small paths that go around each zero and pole.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7791450" cy="8708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04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546409"/>
              </p:ext>
            </p:extLst>
          </p:nvPr>
        </p:nvGraphicFramePr>
        <p:xfrm>
          <a:off x="1329218" y="1205097"/>
          <a:ext cx="30749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5" name="Equation" r:id="rId4" imgW="1612800" imgH="457200" progId="Equation.DSMT4">
                  <p:embed/>
                </p:oleObj>
              </mc:Choice>
              <mc:Fallback>
                <p:oleObj name="Equation" r:id="rId4" imgW="1612800" imgH="4572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218" y="1205097"/>
                        <a:ext cx="3074988" cy="8715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77492" y="2529716"/>
            <a:ext cx="44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has a pole </a:t>
            </a:r>
            <a:r>
              <a:rPr lang="en-US" u="sng" dirty="0"/>
              <a:t>or</a:t>
            </a:r>
            <a:r>
              <a:rPr lang="en-US" dirty="0"/>
              <a:t> a zero of order (multiplicity)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.</a:t>
            </a:r>
          </a:p>
        </p:txBody>
      </p:sp>
      <p:graphicFrame>
        <p:nvGraphicFramePr>
          <p:cNvPr id="6043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502975"/>
              </p:ext>
            </p:extLst>
          </p:nvPr>
        </p:nvGraphicFramePr>
        <p:xfrm>
          <a:off x="680701" y="4927196"/>
          <a:ext cx="7212012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6" name="Equation" r:id="rId6" imgW="4508280" imgH="787320" progId="Equation.DSMT4">
                  <p:embed/>
                </p:oleObj>
              </mc:Choice>
              <mc:Fallback>
                <p:oleObj name="Equation" r:id="rId6" imgW="4508280" imgH="78732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01" y="4927196"/>
                        <a:ext cx="7212012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163511"/>
              </p:ext>
            </p:extLst>
          </p:nvPr>
        </p:nvGraphicFramePr>
        <p:xfrm>
          <a:off x="1624243" y="3425168"/>
          <a:ext cx="2522325" cy="72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7" name="Equation" r:id="rId8" imgW="1600200" imgH="457200" progId="Equation.DSMT4">
                  <p:embed/>
                </p:oleObj>
              </mc:Choice>
              <mc:Fallback>
                <p:oleObj name="Equation" r:id="rId8" imgW="1600200" imgH="4572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243" y="3425168"/>
                        <a:ext cx="2522325" cy="721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9760" y="4560459"/>
            <a:ext cx="5360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Taylor series for 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/>
              <a:t> (valid till we hit the closest singularity to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/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06747" y="4946573"/>
            <a:ext cx="0" cy="35254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898012" y="1733490"/>
            <a:ext cx="2451100" cy="2451101"/>
            <a:chOff x="5898012" y="1781618"/>
            <a:chExt cx="2451100" cy="2451101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7081336" y="2149569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 flipV="1">
              <a:off x="7276075" y="2135712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2256341"/>
                </p:ext>
              </p:extLst>
            </p:nvPr>
          </p:nvGraphicFramePr>
          <p:xfrm>
            <a:off x="7362068" y="1878561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8" name="Equation" r:id="rId10" imgW="190440" imgH="228600" progId="Equation.DSMT4">
                    <p:embed/>
                  </p:oleObj>
                </mc:Choice>
                <mc:Fallback>
                  <p:oleObj name="Equation" r:id="rId10" imgW="190440" imgH="228600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2068" y="1878561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7204502"/>
                </p:ext>
              </p:extLst>
            </p:nvPr>
          </p:nvGraphicFramePr>
          <p:xfrm>
            <a:off x="6360787" y="3394888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9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0787" y="3394888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9027847"/>
                </p:ext>
              </p:extLst>
            </p:nvPr>
          </p:nvGraphicFramePr>
          <p:xfrm>
            <a:off x="7340656" y="3636005"/>
            <a:ext cx="228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0" name="Equation" r:id="rId14" imgW="152334" imgH="228501" progId="Equation.DSMT4">
                    <p:embed/>
                  </p:oleObj>
                </mc:Choice>
                <mc:Fallback>
                  <p:oleObj name="Equation" r:id="rId14" imgW="152334" imgH="228501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0656" y="3636005"/>
                          <a:ext cx="2286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Oval 15"/>
            <p:cNvSpPr>
              <a:spLocks noChangeArrowheads="1"/>
            </p:cNvSpPr>
            <p:nvPr/>
          </p:nvSpPr>
          <p:spPr bwMode="auto">
            <a:xfrm>
              <a:off x="6682890" y="3426443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7153250" y="2223614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6236862" y="2692745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3"/>
            <p:cNvSpPr>
              <a:spLocks noChangeArrowheads="1"/>
            </p:cNvSpPr>
            <p:nvPr/>
          </p:nvSpPr>
          <p:spPr bwMode="auto">
            <a:xfrm>
              <a:off x="7530886" y="3497896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0482190"/>
                </p:ext>
              </p:extLst>
            </p:nvPr>
          </p:nvGraphicFramePr>
          <p:xfrm>
            <a:off x="6067000" y="2867810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1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7000" y="2867810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8181790"/>
                </p:ext>
              </p:extLst>
            </p:nvPr>
          </p:nvGraphicFramePr>
          <p:xfrm>
            <a:off x="7343890" y="2238712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2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3890" y="2238712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910267" y="2757418"/>
              <a:ext cx="1327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Zeros or poles</a:t>
              </a:r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165100" y="2599424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6"/>
            <p:cNvSpPr>
              <a:spLocks noChangeArrowheads="1"/>
            </p:cNvSpPr>
            <p:nvPr/>
          </p:nvSpPr>
          <p:spPr bwMode="auto">
            <a:xfrm>
              <a:off x="6594757" y="3359589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7465090" y="3425690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 flipH="1" flipV="1">
              <a:off x="6359217" y="2590454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 flipV="1">
              <a:off x="6779546" y="3335248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 flipH="1" flipV="1">
              <a:off x="7634953" y="3401615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5160378"/>
                </p:ext>
              </p:extLst>
            </p:nvPr>
          </p:nvGraphicFramePr>
          <p:xfrm>
            <a:off x="6260133" y="2193151"/>
            <a:ext cx="281806" cy="338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3" name="Equation" r:id="rId20" imgW="190440" imgH="228600" progId="Equation.DSMT4">
                    <p:embed/>
                  </p:oleObj>
                </mc:Choice>
                <mc:Fallback>
                  <p:oleObj name="Equation" r:id="rId20" imgW="190440" imgH="228600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133" y="2193151"/>
                          <a:ext cx="281806" cy="338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880517"/>
                </p:ext>
              </p:extLst>
            </p:nvPr>
          </p:nvGraphicFramePr>
          <p:xfrm>
            <a:off x="7816364" y="3315270"/>
            <a:ext cx="244270" cy="31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4" name="Equation" r:id="rId22" imgW="177480" imgH="228600" progId="Equation.DSMT4">
                    <p:embed/>
                  </p:oleObj>
                </mc:Choice>
                <mc:Fallback>
                  <p:oleObj name="Equation" r:id="rId22" imgW="177480" imgH="228600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6364" y="3315270"/>
                          <a:ext cx="244270" cy="314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3944876"/>
                </p:ext>
              </p:extLst>
            </p:nvPr>
          </p:nvGraphicFramePr>
          <p:xfrm>
            <a:off x="6665595" y="3641291"/>
            <a:ext cx="250876" cy="301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5" name="Equation" r:id="rId24" imgW="190440" imgH="228600" progId="Equation.DSMT4">
                    <p:embed/>
                  </p:oleObj>
                </mc:Choice>
                <mc:Fallback>
                  <p:oleObj name="Equation" r:id="rId24" imgW="190440" imgH="228600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5595" y="3641291"/>
                          <a:ext cx="250876" cy="3010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5898012" y="1781618"/>
              <a:ext cx="2451100" cy="245110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215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4262"/>
            <a:ext cx="9144000" cy="78127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 Expansion of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Function (Mittag-Leffler Theorem)</a:t>
            </a:r>
            <a:endParaRPr lang="en-US" sz="2800" b="1" dirty="0"/>
          </a:p>
        </p:txBody>
      </p:sp>
      <p:sp>
        <p:nvSpPr>
          <p:cNvPr id="1029" name="Rectangle 32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Rectangle 33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34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36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37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488575"/>
              </p:ext>
            </p:extLst>
          </p:nvPr>
        </p:nvGraphicFramePr>
        <p:xfrm>
          <a:off x="523875" y="1517650"/>
          <a:ext cx="6835775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5016240" imgH="1193760" progId="Equation.DSMT4">
                  <p:embed/>
                </p:oleObj>
              </mc:Choice>
              <mc:Fallback>
                <p:oleObj name="Equation" r:id="rId4" imgW="5016240" imgH="119376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1517650"/>
                        <a:ext cx="6835775" cy="162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03"/>
          <p:cNvSpPr txBox="1">
            <a:spLocks noChangeArrowheads="1"/>
          </p:cNvSpPr>
          <p:nvPr/>
        </p:nvSpPr>
        <p:spPr bwMode="auto">
          <a:xfrm>
            <a:off x="376709" y="5841426"/>
            <a:ext cx="5810250" cy="67710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Note that a pole at the origin is not allowed!</a:t>
            </a:r>
          </a:p>
          <a:p>
            <a:pPr algn="ctr">
              <a:spcBef>
                <a:spcPts val="0"/>
              </a:spcBef>
            </a:pPr>
            <a:r>
              <a:rPr lang="en-US" sz="1200" dirty="0"/>
              <a:t>But we can always shift using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dirty="0"/>
              <a:t> </a:t>
            </a:r>
            <a:r>
              <a:rPr lang="en-US" sz="1200" dirty="0">
                <a:sym typeface="Symbol"/>
              </a:rPr>
              <a:t>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  <a:sym typeface="Symbol"/>
              </a:rPr>
              <a:t>z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  <a:sym typeface="Symbol"/>
              </a:rPr>
              <a:t>z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1200" dirty="0">
                <a:sym typeface="Symbol"/>
              </a:rPr>
              <a:t>. </a:t>
            </a:r>
          </a:p>
          <a:p>
            <a:pPr algn="ctr">
              <a:spcBef>
                <a:spcPts val="0"/>
              </a:spcBef>
            </a:pPr>
            <a:r>
              <a:rPr lang="en-US" sz="1200" dirty="0">
                <a:sym typeface="Symbol"/>
              </a:rPr>
              <a:t>Or we can add a term to cancel a pole that appears at the origin.</a:t>
            </a:r>
            <a:endParaRPr lang="en-US" sz="1200" dirty="0"/>
          </a:p>
        </p:txBody>
      </p:sp>
      <p:pic>
        <p:nvPicPr>
          <p:cNvPr id="1037" name="Picture 105" descr="Mittag-Leffl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24940" y="3891188"/>
            <a:ext cx="1436688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8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86375"/>
              </p:ext>
            </p:extLst>
          </p:nvPr>
        </p:nvGraphicFramePr>
        <p:xfrm>
          <a:off x="1043680" y="3806130"/>
          <a:ext cx="3553199" cy="88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1930400" imgH="482600" progId="Equation.DSMT4">
                  <p:embed/>
                </p:oleObj>
              </mc:Choice>
              <mc:Fallback>
                <p:oleObj name="Equation" r:id="rId7" imgW="1930400" imgH="4826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80" y="3806130"/>
                        <a:ext cx="3553199" cy="88741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607575" y="890636"/>
            <a:ext cx="328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Mittag-Leffler Theorem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4157" y="3353709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Then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  <p:sp>
        <p:nvSpPr>
          <p:cNvPr id="19" name="Text Box 104"/>
          <p:cNvSpPr txBox="1">
            <a:spLocks noChangeArrowheads="1"/>
          </p:cNvSpPr>
          <p:nvPr/>
        </p:nvSpPr>
        <p:spPr bwMode="auto">
          <a:xfrm>
            <a:off x="6842926" y="5889397"/>
            <a:ext cx="21302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Magnus </a:t>
            </a:r>
            <a:r>
              <a:rPr lang="en-US" sz="1600" dirty="0" err="1">
                <a:solidFill>
                  <a:srgbClr val="0000FF"/>
                </a:solidFill>
              </a:rPr>
              <a:t>Gustaf</a:t>
            </a:r>
            <a:r>
              <a:rPr lang="en-US" sz="1600" dirty="0">
                <a:solidFill>
                  <a:srgbClr val="0000FF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Gösta</a:t>
            </a:r>
            <a:r>
              <a:rPr lang="en-US" sz="1600" dirty="0">
                <a:solidFill>
                  <a:srgbClr val="0000FF"/>
                </a:solidFill>
              </a:rPr>
              <a:t>) Mittag-Leffler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6556" y="5356295"/>
            <a:ext cx="5636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Note</a:t>
            </a:r>
            <a:r>
              <a:rPr lang="en-US" sz="1400" dirty="0"/>
              <a:t>: Each of the two individual series in the sum may not converge.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53023-AE6B-A58F-D671-4AE8CB59B123}"/>
              </a:ext>
            </a:extLst>
          </p:cNvPr>
          <p:cNvSpPr txBox="1"/>
          <p:nvPr/>
        </p:nvSpPr>
        <p:spPr>
          <a:xfrm>
            <a:off x="7458294" y="1553123"/>
            <a:ext cx="1563961" cy="1015663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An </a:t>
            </a:r>
            <a:r>
              <a:rPr lang="en-US" sz="1200" dirty="0"/>
              <a:t>extension would be </a:t>
            </a:r>
            <a:r>
              <a:rPr lang="en-US" sz="1200" u="sng" dirty="0"/>
              <a:t>pairs</a:t>
            </a:r>
            <a:r>
              <a:rPr lang="en-US" sz="1200" dirty="0"/>
              <a:t> of poles occurring at increasing distance from the origin.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5991" y="4727275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This is an expansion in terms of residues!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7827" y="3804248"/>
            <a:ext cx="1742535" cy="830997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Note: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If the sum is finite, this becomes a partial fraction expansion.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45910"/>
              </p:ext>
            </p:extLst>
          </p:nvPr>
        </p:nvGraphicFramePr>
        <p:xfrm>
          <a:off x="330200" y="1562100"/>
          <a:ext cx="72009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name="Equation" r:id="rId4" imgW="4508280" imgH="1701720" progId="Equation.DSMT4">
                  <p:embed/>
                </p:oleObj>
              </mc:Choice>
              <mc:Fallback>
                <p:oleObj name="Equation" r:id="rId4" imgW="4508280" imgH="1701720" progId="Equation.DSMT4">
                  <p:embed/>
                  <p:pic>
                    <p:nvPicPr>
                      <p:cNvPr id="0" name="Picture 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562100"/>
                        <a:ext cx="7200900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7791450" cy="8708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1044576" y="5100639"/>
          <a:ext cx="32480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6" imgW="1701800" imgH="444500" progId="Equation.DSMT4">
                  <p:embed/>
                </p:oleObj>
              </mc:Choice>
              <mc:Fallback>
                <p:oleObj name="Equation" r:id="rId6" imgW="1701800" imgH="444500" progId="Equation.DSMT4">
                  <p:embed/>
                  <p:pic>
                    <p:nvPicPr>
                      <p:cNvPr id="0" name="Picture 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6" y="5100639"/>
                        <a:ext cx="3248025" cy="847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7675" y="451621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Therefore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965883"/>
              </p:ext>
            </p:extLst>
          </p:nvPr>
        </p:nvGraphicFramePr>
        <p:xfrm>
          <a:off x="1954213" y="879475"/>
          <a:ext cx="48863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quation" r:id="rId8" imgW="2667000" imgH="279400" progId="Equation.DSMT4">
                  <p:embed/>
                </p:oleObj>
              </mc:Choice>
              <mc:Fallback>
                <p:oleObj name="Equation" r:id="rId8" imgW="2667000" imgH="279400" progId="Equation.DSMT4">
                  <p:embed/>
                  <p:pic>
                    <p:nvPicPr>
                      <p:cNvPr id="0" name="Picture 4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879475"/>
                        <a:ext cx="488632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295054" y="4007459"/>
            <a:ext cx="2451100" cy="2451101"/>
            <a:chOff x="6295054" y="4055587"/>
            <a:chExt cx="2451100" cy="2451101"/>
          </a:xfrm>
        </p:grpSpPr>
        <p:sp>
          <p:nvSpPr>
            <p:cNvPr id="61" name="Oval 16"/>
            <p:cNvSpPr>
              <a:spLocks noChangeArrowheads="1"/>
            </p:cNvSpPr>
            <p:nvPr/>
          </p:nvSpPr>
          <p:spPr bwMode="auto">
            <a:xfrm>
              <a:off x="7478378" y="4423538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 flipV="1">
              <a:off x="7673117" y="4409681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9198122"/>
                </p:ext>
              </p:extLst>
            </p:nvPr>
          </p:nvGraphicFramePr>
          <p:xfrm>
            <a:off x="7759110" y="415253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2" name="Equation" r:id="rId10" imgW="190440" imgH="228600" progId="Equation.DSMT4">
                    <p:embed/>
                  </p:oleObj>
                </mc:Choice>
                <mc:Fallback>
                  <p:oleObj name="Equation" r:id="rId10" imgW="190440" imgH="228600" progId="Equation.DSMT4">
                    <p:embed/>
                    <p:pic>
                      <p:nvPicPr>
                        <p:cNvPr id="33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9110" y="415253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5676094"/>
                </p:ext>
              </p:extLst>
            </p:nvPr>
          </p:nvGraphicFramePr>
          <p:xfrm>
            <a:off x="6757829" y="5668857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3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34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7829" y="5668857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4566302"/>
                </p:ext>
              </p:extLst>
            </p:nvPr>
          </p:nvGraphicFramePr>
          <p:xfrm>
            <a:off x="7737698" y="5909974"/>
            <a:ext cx="228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4" name="Equation" r:id="rId14" imgW="152334" imgH="228501" progId="Equation.DSMT4">
                    <p:embed/>
                  </p:oleObj>
                </mc:Choice>
                <mc:Fallback>
                  <p:oleObj name="Equation" r:id="rId14" imgW="152334" imgH="228501" progId="Equation.DSMT4">
                    <p:embed/>
                    <p:pic>
                      <p:nvPicPr>
                        <p:cNvPr id="36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7698" y="5909974"/>
                          <a:ext cx="2286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Oval 15"/>
            <p:cNvSpPr>
              <a:spLocks noChangeArrowheads="1"/>
            </p:cNvSpPr>
            <p:nvPr/>
          </p:nvSpPr>
          <p:spPr bwMode="auto">
            <a:xfrm>
              <a:off x="7079932" y="5700412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2"/>
            <p:cNvSpPr>
              <a:spLocks noChangeArrowheads="1"/>
            </p:cNvSpPr>
            <p:nvPr/>
          </p:nvSpPr>
          <p:spPr bwMode="auto">
            <a:xfrm>
              <a:off x="7550292" y="4497583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4"/>
            <p:cNvSpPr>
              <a:spLocks noChangeArrowheads="1"/>
            </p:cNvSpPr>
            <p:nvPr/>
          </p:nvSpPr>
          <p:spPr bwMode="auto">
            <a:xfrm>
              <a:off x="6633904" y="4966714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3"/>
            <p:cNvSpPr>
              <a:spLocks noChangeArrowheads="1"/>
            </p:cNvSpPr>
            <p:nvPr/>
          </p:nvSpPr>
          <p:spPr bwMode="auto">
            <a:xfrm>
              <a:off x="7927928" y="5771865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3832210"/>
                </p:ext>
              </p:extLst>
            </p:nvPr>
          </p:nvGraphicFramePr>
          <p:xfrm>
            <a:off x="6464042" y="5141779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5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43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4042" y="5141779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4203512"/>
                </p:ext>
              </p:extLst>
            </p:nvPr>
          </p:nvGraphicFramePr>
          <p:xfrm>
            <a:off x="7740932" y="4512681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6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49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0932" y="4512681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TextBox 71"/>
            <p:cNvSpPr txBox="1"/>
            <p:nvPr/>
          </p:nvSpPr>
          <p:spPr>
            <a:xfrm>
              <a:off x="7307309" y="5031387"/>
              <a:ext cx="1327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Zeros or poles</a:t>
              </a:r>
            </a:p>
          </p:txBody>
        </p:sp>
        <p:sp>
          <p:nvSpPr>
            <p:cNvPr id="73" name="Oval 16"/>
            <p:cNvSpPr>
              <a:spLocks noChangeArrowheads="1"/>
            </p:cNvSpPr>
            <p:nvPr/>
          </p:nvSpPr>
          <p:spPr bwMode="auto">
            <a:xfrm>
              <a:off x="6562142" y="4873393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6"/>
            <p:cNvSpPr>
              <a:spLocks noChangeArrowheads="1"/>
            </p:cNvSpPr>
            <p:nvPr/>
          </p:nvSpPr>
          <p:spPr bwMode="auto">
            <a:xfrm>
              <a:off x="6991799" y="5633558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16"/>
            <p:cNvSpPr>
              <a:spLocks noChangeArrowheads="1"/>
            </p:cNvSpPr>
            <p:nvPr/>
          </p:nvSpPr>
          <p:spPr bwMode="auto">
            <a:xfrm>
              <a:off x="7862132" y="5699659"/>
              <a:ext cx="252149" cy="25214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 flipH="1" flipV="1">
              <a:off x="6756259" y="4864423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9"/>
            <p:cNvSpPr>
              <a:spLocks noChangeShapeType="1"/>
            </p:cNvSpPr>
            <p:nvPr/>
          </p:nvSpPr>
          <p:spPr bwMode="auto">
            <a:xfrm flipH="1" flipV="1">
              <a:off x="7176588" y="5609217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9"/>
            <p:cNvSpPr>
              <a:spLocks noChangeShapeType="1"/>
            </p:cNvSpPr>
            <p:nvPr/>
          </p:nvSpPr>
          <p:spPr bwMode="auto">
            <a:xfrm flipH="1" flipV="1">
              <a:off x="8031995" y="5675584"/>
              <a:ext cx="62277" cy="1197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9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8992250"/>
                </p:ext>
              </p:extLst>
            </p:nvPr>
          </p:nvGraphicFramePr>
          <p:xfrm>
            <a:off x="6657175" y="4467120"/>
            <a:ext cx="281806" cy="338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7" name="Equation" r:id="rId20" imgW="190440" imgH="228600" progId="Equation.DSMT4">
                    <p:embed/>
                  </p:oleObj>
                </mc:Choice>
                <mc:Fallback>
                  <p:oleObj name="Equation" r:id="rId20" imgW="190440" imgH="228600" progId="Equation.DSMT4">
                    <p:embed/>
                    <p:pic>
                      <p:nvPicPr>
                        <p:cNvPr id="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7175" y="4467120"/>
                          <a:ext cx="281806" cy="338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5445075"/>
                </p:ext>
              </p:extLst>
            </p:nvPr>
          </p:nvGraphicFramePr>
          <p:xfrm>
            <a:off x="8213406" y="5589239"/>
            <a:ext cx="244270" cy="31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8" name="Equation" r:id="rId22" imgW="177480" imgH="228600" progId="Equation.DSMT4">
                    <p:embed/>
                  </p:oleObj>
                </mc:Choice>
                <mc:Fallback>
                  <p:oleObj name="Equation" r:id="rId22" imgW="177480" imgH="228600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3406" y="5589239"/>
                          <a:ext cx="244270" cy="314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4893550"/>
                </p:ext>
              </p:extLst>
            </p:nvPr>
          </p:nvGraphicFramePr>
          <p:xfrm>
            <a:off x="7062637" y="5915260"/>
            <a:ext cx="250876" cy="301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9" name="Equation" r:id="rId24" imgW="190440" imgH="228600" progId="Equation.DSMT4">
                    <p:embed/>
                  </p:oleObj>
                </mc:Choice>
                <mc:Fallback>
                  <p:oleObj name="Equation" r:id="rId24" imgW="190440" imgH="228600" progId="Equation.DSMT4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2637" y="5915260"/>
                          <a:ext cx="250876" cy="3010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Oval 16"/>
            <p:cNvSpPr>
              <a:spLocks noChangeArrowheads="1"/>
            </p:cNvSpPr>
            <p:nvPr/>
          </p:nvSpPr>
          <p:spPr bwMode="auto">
            <a:xfrm>
              <a:off x="6295054" y="4055587"/>
              <a:ext cx="2451100" cy="245110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3533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7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804873"/>
              </p:ext>
            </p:extLst>
          </p:nvPr>
        </p:nvGraphicFramePr>
        <p:xfrm>
          <a:off x="2401888" y="1549400"/>
          <a:ext cx="394652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4" imgW="1701720" imgH="444240" progId="Equation.DSMT4">
                  <p:embed/>
                </p:oleObj>
              </mc:Choice>
              <mc:Fallback>
                <p:oleObj name="Equation" r:id="rId4" imgW="1701720" imgH="44424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1549400"/>
                        <a:ext cx="3946525" cy="1030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891157"/>
              </p:ext>
            </p:extLst>
          </p:nvPr>
        </p:nvGraphicFramePr>
        <p:xfrm>
          <a:off x="2249488" y="3016250"/>
          <a:ext cx="40449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6" imgW="2527200" imgH="457200" progId="Equation.DSMT4">
                  <p:embed/>
                </p:oleObj>
              </mc:Choice>
              <mc:Fallback>
                <p:oleObj name="Equation" r:id="rId6" imgW="2527200" imgH="4572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3016250"/>
                        <a:ext cx="40449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639124" y="859541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51784" y="5253717"/>
            <a:ext cx="7913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We assume that the function only has zeros and poles of finite order, and no other singularities.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7058" y="4136571"/>
            <a:ext cx="709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Note: </a:t>
            </a:r>
            <a:r>
              <a:rPr lang="en-US" dirty="0">
                <a:solidFill>
                  <a:srgbClr val="3333FF"/>
                </a:solidFill>
              </a:rPr>
              <a:t>In counting the zeros and poles, we include multiplicities. (For example, at a double zero, we add 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3333FF"/>
                </a:solidFill>
              </a:rPr>
              <a:t>; at a double pole we add 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>
                <a:solidFill>
                  <a:srgbClr val="3333FF"/>
                </a:solidFill>
              </a:rPr>
              <a:t>).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3533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0"/>
          <p:cNvGraphicFramePr>
            <a:graphicFrameLocks noChangeAspect="1"/>
          </p:cNvGraphicFramePr>
          <p:nvPr/>
        </p:nvGraphicFramePr>
        <p:xfrm>
          <a:off x="438293" y="1551398"/>
          <a:ext cx="57943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4" imgW="3619500" imgH="1549400" progId="Equation.DSMT4">
                  <p:embed/>
                </p:oleObj>
              </mc:Choice>
              <mc:Fallback>
                <p:oleObj name="Equation" r:id="rId4" imgW="3619500" imgH="1549400" progId="Equation.DSMT4">
                  <p:embed/>
                  <p:pic>
                    <p:nvPicPr>
                      <p:cNvPr id="0" name="Picture 4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93" y="1551398"/>
                        <a:ext cx="57943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023381"/>
              </p:ext>
            </p:extLst>
          </p:nvPr>
        </p:nvGraphicFramePr>
        <p:xfrm>
          <a:off x="636588" y="5197475"/>
          <a:ext cx="73469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6" imgW="3835080" imgH="393480" progId="Equation.DSMT4">
                  <p:embed/>
                </p:oleObj>
              </mc:Choice>
              <mc:Fallback>
                <p:oleObj name="Equation" r:id="rId6" imgW="3835080" imgH="393480" progId="Equation.DSMT4">
                  <p:embed/>
                  <p:pic>
                    <p:nvPicPr>
                      <p:cNvPr id="0" name="Picture 4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5197475"/>
                        <a:ext cx="7346950" cy="755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43395" y="47244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Hence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22</a:t>
            </a:fld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933450" y="6181725"/>
            <a:ext cx="709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result from which the “argument principle” gets its name. </a:t>
            </a:r>
          </a:p>
        </p:txBody>
      </p:sp>
      <p:graphicFrame>
        <p:nvGraphicFramePr>
          <p:cNvPr id="51225" name="Object 25"/>
          <p:cNvGraphicFramePr>
            <a:graphicFrameLocks noChangeAspect="1"/>
          </p:cNvGraphicFramePr>
          <p:nvPr/>
        </p:nvGraphicFramePr>
        <p:xfrm>
          <a:off x="5669016" y="1575390"/>
          <a:ext cx="20526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8" imgW="1574800" imgH="279400" progId="Equation.DSMT4">
                  <p:embed/>
                </p:oleObj>
              </mc:Choice>
              <mc:Fallback>
                <p:oleObj name="Equation" r:id="rId8" imgW="1574800" imgH="279400" progId="Equation.DSMT4">
                  <p:embed/>
                  <p:pic>
                    <p:nvPicPr>
                      <p:cNvPr id="0" name="Picture 4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016" y="1575390"/>
                        <a:ext cx="205263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oup 78"/>
          <p:cNvGrpSpPr/>
          <p:nvPr/>
        </p:nvGrpSpPr>
        <p:grpSpPr>
          <a:xfrm>
            <a:off x="6406367" y="2374356"/>
            <a:ext cx="2451100" cy="2451101"/>
            <a:chOff x="5931354" y="2185761"/>
            <a:chExt cx="2451100" cy="2451101"/>
          </a:xfrm>
        </p:grpSpPr>
        <p:grpSp>
          <p:nvGrpSpPr>
            <p:cNvPr id="80" name="Group 46"/>
            <p:cNvGrpSpPr/>
            <p:nvPr/>
          </p:nvGrpSpPr>
          <p:grpSpPr>
            <a:xfrm>
              <a:off x="5931354" y="2185761"/>
              <a:ext cx="2451100" cy="2451101"/>
              <a:chOff x="5931354" y="2185761"/>
              <a:chExt cx="2451100" cy="2451101"/>
            </a:xfrm>
          </p:grpSpPr>
          <p:sp>
            <p:nvSpPr>
              <p:cNvPr id="82" name="Oval 16"/>
              <p:cNvSpPr>
                <a:spLocks noChangeArrowheads="1"/>
              </p:cNvSpPr>
              <p:nvPr/>
            </p:nvSpPr>
            <p:spPr bwMode="auto">
              <a:xfrm>
                <a:off x="5931354" y="2185761"/>
                <a:ext cx="2451100" cy="2451101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29"/>
              <p:cNvSpPr>
                <a:spLocks noChangeShapeType="1"/>
              </p:cNvSpPr>
              <p:nvPr/>
            </p:nvSpPr>
            <p:spPr bwMode="auto">
              <a:xfrm flipH="1" flipV="1">
                <a:off x="8098971" y="2600695"/>
                <a:ext cx="106878" cy="17812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5" name="Object 31"/>
              <p:cNvGraphicFramePr>
                <a:graphicFrameLocks noChangeAspect="1"/>
              </p:cNvGraphicFramePr>
              <p:nvPr/>
            </p:nvGraphicFramePr>
            <p:xfrm>
              <a:off x="8001454" y="2215924"/>
              <a:ext cx="228600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7" name="Equation" r:id="rId10" imgW="152202" imgH="177569" progId="Equation.DSMT4">
                      <p:embed/>
                    </p:oleObj>
                  </mc:Choice>
                  <mc:Fallback>
                    <p:oleObj name="Equation" r:id="rId10" imgW="152202" imgH="177569" progId="Equation.DSMT4">
                      <p:embed/>
                      <p:pic>
                        <p:nvPicPr>
                          <p:cNvPr id="0" name="Picture 4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01454" y="2215924"/>
                            <a:ext cx="228600" cy="266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32"/>
              <p:cNvGraphicFramePr>
                <a:graphicFrameLocks noChangeAspect="1"/>
              </p:cNvGraphicFramePr>
              <p:nvPr/>
            </p:nvGraphicFramePr>
            <p:xfrm>
              <a:off x="6775203" y="3569876"/>
              <a:ext cx="24765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8" name="Equation" r:id="rId12" imgW="165028" imgH="228501" progId="Equation.DSMT4">
                      <p:embed/>
                    </p:oleObj>
                  </mc:Choice>
                  <mc:Fallback>
                    <p:oleObj name="Equation" r:id="rId12" imgW="165028" imgH="228501" progId="Equation.DSMT4">
                      <p:embed/>
                      <p:pic>
                        <p:nvPicPr>
                          <p:cNvPr id="0" name="Picture 4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75203" y="3569876"/>
                            <a:ext cx="24765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7" name="Object 34"/>
              <p:cNvGraphicFramePr>
                <a:graphicFrameLocks noChangeAspect="1"/>
              </p:cNvGraphicFramePr>
              <p:nvPr/>
            </p:nvGraphicFramePr>
            <p:xfrm>
              <a:off x="7038975" y="4108450"/>
              <a:ext cx="2286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9" name="Equation" r:id="rId14" imgW="152334" imgH="228501" progId="Equation.DSMT4">
                      <p:embed/>
                    </p:oleObj>
                  </mc:Choice>
                  <mc:Fallback>
                    <p:oleObj name="Equation" r:id="rId14" imgW="152334" imgH="228501" progId="Equation.DSMT4">
                      <p:embed/>
                      <p:pic>
                        <p:nvPicPr>
                          <p:cNvPr id="0" name="Picture 4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38975" y="4108450"/>
                            <a:ext cx="2286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8" name="Oval 15"/>
              <p:cNvSpPr>
                <a:spLocks noChangeArrowheads="1"/>
              </p:cNvSpPr>
              <p:nvPr/>
            </p:nvSpPr>
            <p:spPr bwMode="auto">
              <a:xfrm>
                <a:off x="6998154" y="3557362"/>
                <a:ext cx="101600" cy="1016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12"/>
              <p:cNvSpPr>
                <a:spLocks noChangeArrowheads="1"/>
              </p:cNvSpPr>
              <p:nvPr/>
            </p:nvSpPr>
            <p:spPr bwMode="auto">
              <a:xfrm>
                <a:off x="6972754" y="2960461"/>
                <a:ext cx="101600" cy="1016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14"/>
              <p:cNvSpPr>
                <a:spLocks noChangeArrowheads="1"/>
              </p:cNvSpPr>
              <p:nvPr/>
            </p:nvSpPr>
            <p:spPr bwMode="auto">
              <a:xfrm>
                <a:off x="6375854" y="3341462"/>
                <a:ext cx="101600" cy="1016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13"/>
              <p:cNvSpPr>
                <a:spLocks noChangeArrowheads="1"/>
              </p:cNvSpPr>
              <p:nvPr/>
            </p:nvSpPr>
            <p:spPr bwMode="auto">
              <a:xfrm>
                <a:off x="7328354" y="4179662"/>
                <a:ext cx="101600" cy="1016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" name="Object 37"/>
              <p:cNvGraphicFramePr>
                <a:graphicFrameLocks noChangeAspect="1"/>
              </p:cNvGraphicFramePr>
              <p:nvPr/>
            </p:nvGraphicFramePr>
            <p:xfrm>
              <a:off x="6205992" y="3384324"/>
              <a:ext cx="24765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00" name="Equation" r:id="rId16" imgW="165028" imgH="228501" progId="Equation.DSMT4">
                      <p:embed/>
                    </p:oleObj>
                  </mc:Choice>
                  <mc:Fallback>
                    <p:oleObj name="Equation" r:id="rId16" imgW="165028" imgH="228501" progId="Equation.DSMT4">
                      <p:embed/>
                      <p:pic>
                        <p:nvPicPr>
                          <p:cNvPr id="0" name="Picture 4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992" y="3384324"/>
                            <a:ext cx="24765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1" name="Object 32"/>
            <p:cNvGraphicFramePr>
              <a:graphicFrameLocks noChangeAspect="1"/>
            </p:cNvGraphicFramePr>
            <p:nvPr/>
          </p:nvGraphicFramePr>
          <p:xfrm>
            <a:off x="7141358" y="2689123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1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0" name="Picture 4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1358" y="2689123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2018365" y="4258102"/>
            <a:ext cx="396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Note:</a:t>
            </a:r>
            <a:r>
              <a:rPr lang="en-US" sz="1400" dirty="0"/>
              <a:t> The argument must change continuously!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1788" y="1017142"/>
            <a:ext cx="600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Since the integrand is an exact differential, we also have: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935002" y="1767155"/>
            <a:ext cx="1582220" cy="2157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3533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964284"/>
              </p:ext>
            </p:extLst>
          </p:nvPr>
        </p:nvGraphicFramePr>
        <p:xfrm>
          <a:off x="654212" y="4683254"/>
          <a:ext cx="63246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4" imgW="3301920" imgH="393480" progId="Equation.DSMT4">
                  <p:embed/>
                </p:oleObj>
              </mc:Choice>
              <mc:Fallback>
                <p:oleObj name="Equation" r:id="rId4" imgW="3301920" imgH="39348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12" y="4683254"/>
                        <a:ext cx="6324600" cy="755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87779" y="1054925"/>
            <a:ext cx="6991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FF"/>
                </a:solidFill>
              </a:rPr>
              <a:t>Summary of Argument Principle (three different forms):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23</a:t>
            </a:fld>
            <a:endParaRPr lang="en-US" dirty="0"/>
          </a:p>
        </p:txBody>
      </p:sp>
      <p:graphicFrame>
        <p:nvGraphicFramePr>
          <p:cNvPr id="1157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536505"/>
              </p:ext>
            </p:extLst>
          </p:nvPr>
        </p:nvGraphicFramePr>
        <p:xfrm>
          <a:off x="726903" y="3415008"/>
          <a:ext cx="3509962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6" imgW="1701720" imgH="444240" progId="Equation.DSMT4">
                  <p:embed/>
                </p:oleObj>
              </mc:Choice>
              <mc:Fallback>
                <p:oleObj name="Equation" r:id="rId6" imgW="1701720" imgH="44424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03" y="3415008"/>
                        <a:ext cx="3509962" cy="9159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673809"/>
              </p:ext>
            </p:extLst>
          </p:nvPr>
        </p:nvGraphicFramePr>
        <p:xfrm>
          <a:off x="746621" y="2352219"/>
          <a:ext cx="27130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Equation" r:id="rId8" imgW="1422360" imgH="444240" progId="Equation.DSMT4">
                  <p:embed/>
                </p:oleObj>
              </mc:Choice>
              <mc:Fallback>
                <p:oleObj name="Equation" r:id="rId8" imgW="1422360" imgH="44424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21" y="2352219"/>
                        <a:ext cx="2713037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126613" y="1974124"/>
            <a:ext cx="2451100" cy="2451101"/>
            <a:chOff x="6126613" y="1974124"/>
            <a:chExt cx="2451100" cy="2451101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126613" y="1974124"/>
              <a:ext cx="2451100" cy="245110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 flipH="1" flipV="1">
              <a:off x="8282354" y="2389058"/>
              <a:ext cx="118753" cy="17812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6384550"/>
                </p:ext>
              </p:extLst>
            </p:nvPr>
          </p:nvGraphicFramePr>
          <p:xfrm>
            <a:off x="8196713" y="2004287"/>
            <a:ext cx="2286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1" name="Equation" r:id="rId10" imgW="152202" imgH="177569" progId="Equation.DSMT4">
                    <p:embed/>
                  </p:oleObj>
                </mc:Choice>
                <mc:Fallback>
                  <p:oleObj name="Equation" r:id="rId10" imgW="152202" imgH="177569" progId="Equation.DSMT4">
                    <p:embed/>
                    <p:pic>
                      <p:nvPicPr>
                        <p:cNvPr id="33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6713" y="2004287"/>
                          <a:ext cx="2286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6309978"/>
                </p:ext>
              </p:extLst>
            </p:nvPr>
          </p:nvGraphicFramePr>
          <p:xfrm>
            <a:off x="6695038" y="3523493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2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34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5038" y="3523493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2700781"/>
                </p:ext>
              </p:extLst>
            </p:nvPr>
          </p:nvGraphicFramePr>
          <p:xfrm>
            <a:off x="7674907" y="3764610"/>
            <a:ext cx="228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3" name="Equation" r:id="rId14" imgW="152334" imgH="228501" progId="Equation.DSMT4">
                    <p:embed/>
                  </p:oleObj>
                </mc:Choice>
                <mc:Fallback>
                  <p:oleObj name="Equation" r:id="rId14" imgW="152334" imgH="228501" progId="Equation.DSMT4">
                    <p:embed/>
                    <p:pic>
                      <p:nvPicPr>
                        <p:cNvPr id="36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4907" y="3764610"/>
                          <a:ext cx="2286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7017141" y="3555048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7487501" y="2352219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6571113" y="2821350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3"/>
            <p:cNvSpPr>
              <a:spLocks noChangeArrowheads="1"/>
            </p:cNvSpPr>
            <p:nvPr/>
          </p:nvSpPr>
          <p:spPr bwMode="auto">
            <a:xfrm>
              <a:off x="7865137" y="3626501"/>
              <a:ext cx="101600" cy="1016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8728673"/>
                </p:ext>
              </p:extLst>
            </p:nvPr>
          </p:nvGraphicFramePr>
          <p:xfrm>
            <a:off x="6401251" y="2996415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4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43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1251" y="2996415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2504570"/>
                </p:ext>
              </p:extLst>
            </p:nvPr>
          </p:nvGraphicFramePr>
          <p:xfrm>
            <a:off x="7634074" y="2389351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5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49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4074" y="2389351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7057608" y="3155755"/>
              <a:ext cx="1327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Zeros or poles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3533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24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8604" y="911464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</a:t>
            </a:r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986415"/>
              </p:ext>
            </p:extLst>
          </p:nvPr>
        </p:nvGraphicFramePr>
        <p:xfrm>
          <a:off x="2499332" y="1140289"/>
          <a:ext cx="26733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0" name="Equation" r:id="rId4" imgW="1739900" imgH="558800" progId="Equation.DSMT4">
                  <p:embed/>
                </p:oleObj>
              </mc:Choice>
              <mc:Fallback>
                <p:oleObj name="Equation" r:id="rId4" imgW="1739900" imgH="558800" progId="Equation.DSMT4">
                  <p:embed/>
                  <p:pic>
                    <p:nvPicPr>
                      <p:cNvPr id="0" name="Picture 7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332" y="1140289"/>
                        <a:ext cx="26733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000489" y="5917647"/>
            <a:ext cx="6417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path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 is chosen as circle centered at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(3/2, 0</a:t>
            </a:r>
            <a:r>
              <a:rPr lang="en-US" dirty="0">
                <a:solidFill>
                  <a:srgbClr val="0000FF"/>
                </a:solidFill>
              </a:rPr>
              <a:t>) of radius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10447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68237"/>
              </p:ext>
            </p:extLst>
          </p:nvPr>
        </p:nvGraphicFramePr>
        <p:xfrm>
          <a:off x="4298950" y="2243138"/>
          <a:ext cx="42100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1" name="Equation" r:id="rId6" imgW="2197080" imgH="393480" progId="Equation.DSMT4">
                  <p:embed/>
                </p:oleObj>
              </mc:Choice>
              <mc:Fallback>
                <p:oleObj name="Equation" r:id="rId6" imgW="2197080" imgH="393480" progId="Equation.DSMT4">
                  <p:embed/>
                  <p:pic>
                    <p:nvPicPr>
                      <p:cNvPr id="0" name="Picture 7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2243138"/>
                        <a:ext cx="4210050" cy="755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2863"/>
              </p:ext>
            </p:extLst>
          </p:nvPr>
        </p:nvGraphicFramePr>
        <p:xfrm>
          <a:off x="719085" y="3309937"/>
          <a:ext cx="1790754" cy="29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2" name="Equation" r:id="rId8" imgW="1002960" imgH="164880" progId="Equation.DSMT4">
                  <p:embed/>
                </p:oleObj>
              </mc:Choice>
              <mc:Fallback>
                <p:oleObj name="Equation" r:id="rId8" imgW="1002960" imgH="164880" progId="Equation.DSMT4">
                  <p:embed/>
                  <p:pic>
                    <p:nvPicPr>
                      <p:cNvPr id="0" name="Picture 7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085" y="3309937"/>
                        <a:ext cx="1790754" cy="29323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4572905" y="4535715"/>
          <a:ext cx="1016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3" name="Equation" r:id="rId10" imgW="660113" imgH="393529" progId="Equation.DSMT4">
                  <p:embed/>
                </p:oleObj>
              </mc:Choice>
              <mc:Fallback>
                <p:oleObj name="Equation" r:id="rId10" imgW="660113" imgH="393529" progId="Equation.DSMT4">
                  <p:embed/>
                  <p:pic>
                    <p:nvPicPr>
                      <p:cNvPr id="0" name="Picture 7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905" y="4535715"/>
                        <a:ext cx="10160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1287584" y="2586039"/>
            <a:ext cx="4123750" cy="2776537"/>
            <a:chOff x="677984" y="2498952"/>
            <a:chExt cx="4123750" cy="2776537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536371" y="2970439"/>
              <a:ext cx="0" cy="2305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026659" y="4051529"/>
              <a:ext cx="34432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7" name="Object 12"/>
            <p:cNvGraphicFramePr>
              <a:graphicFrameLocks noChangeAspect="1"/>
            </p:cNvGraphicFramePr>
            <p:nvPr/>
          </p:nvGraphicFramePr>
          <p:xfrm>
            <a:off x="4568371" y="3940402"/>
            <a:ext cx="233363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4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7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8371" y="3940402"/>
                          <a:ext cx="233363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13"/>
            <p:cNvGraphicFramePr>
              <a:graphicFrameLocks noChangeAspect="1"/>
            </p:cNvGraphicFramePr>
            <p:nvPr/>
          </p:nvGraphicFramePr>
          <p:xfrm>
            <a:off x="2414134" y="2498952"/>
            <a:ext cx="257175" cy="300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5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7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134" y="2498952"/>
                          <a:ext cx="257175" cy="300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Oval 78"/>
            <p:cNvSpPr/>
            <p:nvPr/>
          </p:nvSpPr>
          <p:spPr>
            <a:xfrm>
              <a:off x="2507796" y="4018189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12"/>
            <p:cNvSpPr>
              <a:spLocks/>
            </p:cNvSpPr>
            <p:nvPr/>
          </p:nvSpPr>
          <p:spPr bwMode="auto">
            <a:xfrm rot="16200000" flipH="1">
              <a:off x="2017040" y="3603791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 rot="16200000" flipH="1">
              <a:off x="1108990" y="3606966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95" name="Object 15"/>
            <p:cNvGraphicFramePr>
              <a:graphicFrameLocks noChangeAspect="1"/>
            </p:cNvGraphicFramePr>
            <p:nvPr/>
          </p:nvGraphicFramePr>
          <p:xfrm>
            <a:off x="2444296" y="3440339"/>
            <a:ext cx="193675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6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7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96" y="3440339"/>
                          <a:ext cx="193675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16"/>
            <p:cNvGraphicFramePr>
              <a:graphicFrameLocks noChangeAspect="1"/>
            </p:cNvGraphicFramePr>
            <p:nvPr/>
          </p:nvGraphicFramePr>
          <p:xfrm>
            <a:off x="3502623" y="3964214"/>
            <a:ext cx="193675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7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7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2623" y="3964214"/>
                          <a:ext cx="193675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17"/>
            <p:cNvGraphicFramePr>
              <a:graphicFrameLocks noChangeAspect="1"/>
            </p:cNvGraphicFramePr>
            <p:nvPr/>
          </p:nvGraphicFramePr>
          <p:xfrm>
            <a:off x="2444296" y="4535714"/>
            <a:ext cx="193675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8" name="Equation" r:id="rId19" imgW="126725" imgH="126725" progId="Equation.DSMT4">
                    <p:embed/>
                  </p:oleObj>
                </mc:Choice>
                <mc:Fallback>
                  <p:oleObj name="Equation" r:id="rId19" imgW="126725" imgH="126725" progId="Equation.DSMT4">
                    <p:embed/>
                    <p:pic>
                      <p:nvPicPr>
                        <p:cNvPr id="0" name="Picture 7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96" y="4535714"/>
                          <a:ext cx="193675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1199097"/>
                </p:ext>
              </p:extLst>
            </p:nvPr>
          </p:nvGraphicFramePr>
          <p:xfrm>
            <a:off x="2904415" y="4089948"/>
            <a:ext cx="130175" cy="212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9" name="Equation" r:id="rId20" imgW="101468" imgH="164885" progId="Equation.DSMT4">
                    <p:embed/>
                  </p:oleObj>
                </mc:Choice>
                <mc:Fallback>
                  <p:oleObj name="Equation" r:id="rId20" imgW="101468" imgH="164885" progId="Equation.DSMT4">
                    <p:embed/>
                    <p:pic>
                      <p:nvPicPr>
                        <p:cNvPr id="0" name="Picture 7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4415" y="4089948"/>
                          <a:ext cx="130175" cy="2125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19"/>
            <p:cNvGraphicFramePr>
              <a:graphicFrameLocks noChangeAspect="1"/>
            </p:cNvGraphicFramePr>
            <p:nvPr/>
          </p:nvGraphicFramePr>
          <p:xfrm>
            <a:off x="3665606" y="4076046"/>
            <a:ext cx="168275" cy="2188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0" name="Equation" r:id="rId22" imgW="126780" imgH="164814" progId="Equation.DSMT4">
                    <p:embed/>
                  </p:oleObj>
                </mc:Choice>
                <mc:Fallback>
                  <p:oleObj name="Equation" r:id="rId22" imgW="126780" imgH="164814" progId="Equation.DSMT4">
                    <p:embed/>
                    <p:pic>
                      <p:nvPicPr>
                        <p:cNvPr id="0" name="Picture 7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606" y="4076046"/>
                          <a:ext cx="168275" cy="2188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20"/>
            <p:cNvGraphicFramePr>
              <a:graphicFrameLocks noChangeAspect="1"/>
            </p:cNvGraphicFramePr>
            <p:nvPr/>
          </p:nvGraphicFramePr>
          <p:xfrm>
            <a:off x="2277609" y="3311752"/>
            <a:ext cx="119062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1" name="Equation" r:id="rId24" imgW="88707" imgH="164742" progId="Equation.DSMT4">
                    <p:embed/>
                  </p:oleObj>
                </mc:Choice>
                <mc:Fallback>
                  <p:oleObj name="Equation" r:id="rId24" imgW="88707" imgH="164742" progId="Equation.DSMT4">
                    <p:embed/>
                    <p:pic>
                      <p:nvPicPr>
                        <p:cNvPr id="0" name="Picture 7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609" y="3311752"/>
                          <a:ext cx="119062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21"/>
            <p:cNvGraphicFramePr>
              <a:graphicFrameLocks noChangeAspect="1"/>
            </p:cNvGraphicFramePr>
            <p:nvPr/>
          </p:nvGraphicFramePr>
          <p:xfrm>
            <a:off x="2180771" y="4626202"/>
            <a:ext cx="23812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2" name="Equation" r:id="rId26" imgW="177492" imgH="164814" progId="Equation.DSMT4">
                    <p:embed/>
                  </p:oleObj>
                </mc:Choice>
                <mc:Fallback>
                  <p:oleObj name="Equation" r:id="rId26" imgW="177492" imgH="164814" progId="Equation.DSMT4">
                    <p:embed/>
                    <p:pic>
                      <p:nvPicPr>
                        <p:cNvPr id="0" name="Picture 7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0771" y="4626202"/>
                          <a:ext cx="238125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" name="Group 55"/>
            <p:cNvGrpSpPr/>
            <p:nvPr/>
          </p:nvGrpSpPr>
          <p:grpSpPr>
            <a:xfrm>
              <a:off x="2993571" y="3970563"/>
              <a:ext cx="171450" cy="171450"/>
              <a:chOff x="4724400" y="4362449"/>
              <a:chExt cx="171450" cy="17145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4724400" y="4362449"/>
                <a:ext cx="171450" cy="1714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769061" y="4404572"/>
                <a:ext cx="84667" cy="84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Oval 102"/>
            <p:cNvSpPr/>
            <p:nvPr/>
          </p:nvSpPr>
          <p:spPr>
            <a:xfrm>
              <a:off x="2815782" y="3511230"/>
              <a:ext cx="1066790" cy="10667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4" name="Object 22"/>
            <p:cNvGraphicFramePr>
              <a:graphicFrameLocks noChangeAspect="1"/>
            </p:cNvGraphicFramePr>
            <p:nvPr/>
          </p:nvGraphicFramePr>
          <p:xfrm>
            <a:off x="3208413" y="3059340"/>
            <a:ext cx="2333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3" name="Equation" r:id="rId28" imgW="152202" imgH="177569" progId="Equation.DSMT4">
                    <p:embed/>
                  </p:oleObj>
                </mc:Choice>
                <mc:Fallback>
                  <p:oleObj name="Equation" r:id="rId28" imgW="152202" imgH="177569" progId="Equation.DSMT4">
                    <p:embed/>
                    <p:pic>
                      <p:nvPicPr>
                        <p:cNvPr id="0" name="Picture 7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8413" y="3059340"/>
                          <a:ext cx="2333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5" name="Straight Arrow Connector 104"/>
            <p:cNvCxnSpPr/>
            <p:nvPr/>
          </p:nvCxnSpPr>
          <p:spPr>
            <a:xfrm flipH="1">
              <a:off x="3103638" y="3510084"/>
              <a:ext cx="245539" cy="423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352799" y="3973286"/>
              <a:ext cx="0" cy="1632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7"/>
            </p:cNvCxnSpPr>
            <p:nvPr/>
          </p:nvCxnSpPr>
          <p:spPr>
            <a:xfrm flipV="1">
              <a:off x="3341914" y="3667458"/>
              <a:ext cx="384430" cy="3711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8" name="Object 18"/>
            <p:cNvGraphicFramePr>
              <a:graphicFrameLocks noChangeAspect="1"/>
            </p:cNvGraphicFramePr>
            <p:nvPr/>
          </p:nvGraphicFramePr>
          <p:xfrm>
            <a:off x="3343049" y="3643086"/>
            <a:ext cx="130175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4" name="Equation" r:id="rId30" imgW="101468" imgH="164885" progId="Equation.DSMT4">
                    <p:embed/>
                  </p:oleObj>
                </mc:Choice>
                <mc:Fallback>
                  <p:oleObj name="Equation" r:id="rId30" imgW="101468" imgH="164885" progId="Equation.DSMT4">
                    <p:embed/>
                    <p:pic>
                      <p:nvPicPr>
                        <p:cNvPr id="0" name="Picture 7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049" y="3643086"/>
                          <a:ext cx="130175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4876894"/>
                </p:ext>
              </p:extLst>
            </p:nvPr>
          </p:nvGraphicFramePr>
          <p:xfrm>
            <a:off x="3188273" y="4178587"/>
            <a:ext cx="373063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5" name="Equation" r:id="rId31" imgW="291847" imgH="177646" progId="Equation.DSMT4">
                    <p:embed/>
                  </p:oleObj>
                </mc:Choice>
                <mc:Fallback>
                  <p:oleObj name="Equation" r:id="rId31" imgW="291847" imgH="177646" progId="Equation.DSMT4">
                    <p:embed/>
                    <p:pic>
                      <p:nvPicPr>
                        <p:cNvPr id="0" name="Picture 7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8273" y="4178587"/>
                          <a:ext cx="373063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3533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25</a:t>
            </a:fld>
            <a:endParaRPr lang="en-US" dirty="0"/>
          </a:p>
        </p:txBody>
      </p:sp>
      <p:graphicFrame>
        <p:nvGraphicFramePr>
          <p:cNvPr id="1054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714213"/>
              </p:ext>
            </p:extLst>
          </p:nvPr>
        </p:nvGraphicFramePr>
        <p:xfrm>
          <a:off x="604838" y="4687888"/>
          <a:ext cx="12890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" name="Equation" r:id="rId4" imgW="838080" imgH="393480" progId="Equation.DSMT4">
                  <p:embed/>
                </p:oleObj>
              </mc:Choice>
              <mc:Fallback>
                <p:oleObj name="Equation" r:id="rId4" imgW="838080" imgH="393480" progId="Equation.DSMT4">
                  <p:embed/>
                  <p:pic>
                    <p:nvPicPr>
                      <p:cNvPr id="0" name="Picture 7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687888"/>
                        <a:ext cx="12890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497311" y="2024742"/>
            <a:ext cx="3773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original plot from Mathcad</a:t>
            </a:r>
          </a:p>
        </p:txBody>
      </p:sp>
      <p:graphicFrame>
        <p:nvGraphicFramePr>
          <p:cNvPr id="105499" name="Object 27"/>
          <p:cNvGraphicFramePr>
            <a:graphicFrameLocks noChangeAspect="1"/>
          </p:cNvGraphicFramePr>
          <p:nvPr/>
        </p:nvGraphicFramePr>
        <p:xfrm>
          <a:off x="184377" y="3756252"/>
          <a:ext cx="209073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6" name="Equation" r:id="rId6" imgW="1739900" imgH="558800" progId="Equation.DSMT4">
                  <p:embed/>
                </p:oleObj>
              </mc:Choice>
              <mc:Fallback>
                <p:oleObj name="Equation" r:id="rId6" imgW="1739900" imgH="558800" progId="Equation.DSMT4">
                  <p:embed/>
                  <p:pic>
                    <p:nvPicPr>
                      <p:cNvPr id="0" name="Picture 7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77" y="3756252"/>
                        <a:ext cx="2090737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044371" y="2596930"/>
            <a:ext cx="5631992" cy="3798427"/>
            <a:chOff x="3044371" y="2596930"/>
            <a:chExt cx="5631992" cy="3798427"/>
          </a:xfrm>
        </p:grpSpPr>
        <p:grpSp>
          <p:nvGrpSpPr>
            <p:cNvPr id="58" name="Group 57"/>
            <p:cNvGrpSpPr/>
            <p:nvPr/>
          </p:nvGrpSpPr>
          <p:grpSpPr>
            <a:xfrm>
              <a:off x="3044371" y="2596930"/>
              <a:ext cx="5631992" cy="3798427"/>
              <a:chOff x="3044371" y="2596930"/>
              <a:chExt cx="5631992" cy="3798427"/>
            </a:xfrm>
          </p:grpSpPr>
          <p:pic>
            <p:nvPicPr>
              <p:cNvPr id="105498" name="Picture 2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601126" y="2596930"/>
                <a:ext cx="5075237" cy="3665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7" name="Rectangle 46"/>
              <p:cNvSpPr/>
              <p:nvPr/>
            </p:nvSpPr>
            <p:spPr>
              <a:xfrm>
                <a:off x="3537846" y="2710542"/>
                <a:ext cx="674913" cy="33854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05491" name="Object 19"/>
              <p:cNvGraphicFramePr>
                <a:graphicFrameLocks noChangeAspect="1"/>
              </p:cNvGraphicFramePr>
              <p:nvPr/>
            </p:nvGraphicFramePr>
            <p:xfrm>
              <a:off x="3044371" y="3975100"/>
              <a:ext cx="1112838" cy="679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67" name="Equation" r:id="rId9" imgW="723586" imgH="444307" progId="Equation.DSMT4">
                      <p:embed/>
                    </p:oleObj>
                  </mc:Choice>
                  <mc:Fallback>
                    <p:oleObj name="Equation" r:id="rId9" imgW="723586" imgH="444307" progId="Equation.DSMT4">
                      <p:embed/>
                      <p:pic>
                        <p:nvPicPr>
                          <p:cNvPr id="0" name="Picture 7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4371" y="3975100"/>
                            <a:ext cx="1112838" cy="67945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" name="Rectangle 47"/>
              <p:cNvSpPr/>
              <p:nvPr/>
            </p:nvSpPr>
            <p:spPr>
              <a:xfrm rot="5400000">
                <a:off x="6242943" y="4114800"/>
                <a:ext cx="337457" cy="42236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05492" name="Object 20"/>
              <p:cNvGraphicFramePr>
                <a:graphicFrameLocks noChangeAspect="1"/>
              </p:cNvGraphicFramePr>
              <p:nvPr/>
            </p:nvGraphicFramePr>
            <p:xfrm>
              <a:off x="6320052" y="6031139"/>
              <a:ext cx="195263" cy="311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68" name="Equation" r:id="rId11" imgW="126835" imgH="202936" progId="Equation.DSMT4">
                      <p:embed/>
                    </p:oleObj>
                  </mc:Choice>
                  <mc:Fallback>
                    <p:oleObj name="Equation" r:id="rId11" imgW="126835" imgH="202936" progId="Equation.DSMT4">
                      <p:embed/>
                      <p:pic>
                        <p:nvPicPr>
                          <p:cNvPr id="0" name="Picture 7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20052" y="6031139"/>
                            <a:ext cx="195263" cy="31115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5500" name="Object 28"/>
            <p:cNvGraphicFramePr>
              <a:graphicFrameLocks noChangeAspect="1"/>
            </p:cNvGraphicFramePr>
            <p:nvPr/>
          </p:nvGraphicFramePr>
          <p:xfrm>
            <a:off x="6960024" y="3259701"/>
            <a:ext cx="602269" cy="321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69" name="Equation" r:id="rId13" imgW="380835" imgH="203112" progId="Equation.DSMT4">
                    <p:embed/>
                  </p:oleObj>
                </mc:Choice>
                <mc:Fallback>
                  <p:oleObj name="Equation" r:id="rId13" imgW="380835" imgH="203112" progId="Equation.DSMT4">
                    <p:embed/>
                    <p:pic>
                      <p:nvPicPr>
                        <p:cNvPr id="0" name="Picture 7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0024" y="3259701"/>
                          <a:ext cx="602269" cy="321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flipH="1">
              <a:off x="6554912" y="3626778"/>
              <a:ext cx="400692" cy="7089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27551" y="1117414"/>
            <a:ext cx="3237523" cy="2179837"/>
            <a:chOff x="677984" y="2498952"/>
            <a:chExt cx="4123750" cy="277653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536371" y="2970439"/>
              <a:ext cx="0" cy="2305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026659" y="4051529"/>
              <a:ext cx="34432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12"/>
            <p:cNvGraphicFramePr>
              <a:graphicFrameLocks noChangeAspect="1"/>
            </p:cNvGraphicFramePr>
            <p:nvPr/>
          </p:nvGraphicFramePr>
          <p:xfrm>
            <a:off x="4568371" y="3940402"/>
            <a:ext cx="233363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0" name="Equation" r:id="rId15" imgW="126835" imgH="139518" progId="Equation.DSMT4">
                    <p:embed/>
                  </p:oleObj>
                </mc:Choice>
                <mc:Fallback>
                  <p:oleObj name="Equation" r:id="rId15" imgW="126835" imgH="139518" progId="Equation.DSMT4">
                    <p:embed/>
                    <p:pic>
                      <p:nvPicPr>
                        <p:cNvPr id="0" name="Picture 7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8371" y="3940402"/>
                          <a:ext cx="233363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3"/>
            <p:cNvGraphicFramePr>
              <a:graphicFrameLocks noChangeAspect="1"/>
            </p:cNvGraphicFramePr>
            <p:nvPr/>
          </p:nvGraphicFramePr>
          <p:xfrm>
            <a:off x="2414134" y="2498952"/>
            <a:ext cx="257175" cy="300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1" name="Equation" r:id="rId17" imgW="139579" imgH="164957" progId="Equation.DSMT4">
                    <p:embed/>
                  </p:oleObj>
                </mc:Choice>
                <mc:Fallback>
                  <p:oleObj name="Equation" r:id="rId17" imgW="139579" imgH="164957" progId="Equation.DSMT4">
                    <p:embed/>
                    <p:pic>
                      <p:nvPicPr>
                        <p:cNvPr id="0" name="Picture 7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134" y="2498952"/>
                          <a:ext cx="257175" cy="300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>
            <a:xfrm>
              <a:off x="2507796" y="4018189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 rot="16200000" flipH="1">
              <a:off x="2017040" y="3603791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 rot="16200000" flipH="1">
              <a:off x="1108990" y="3606966"/>
              <a:ext cx="42863" cy="904875"/>
            </a:xfrm>
            <a:custGeom>
              <a:avLst/>
              <a:gdLst>
                <a:gd name="T0" fmla="*/ 2147483647 w 429"/>
                <a:gd name="T1" fmla="*/ 0 h 2254"/>
                <a:gd name="T2" fmla="*/ 2147483647 w 429"/>
                <a:gd name="T3" fmla="*/ 2147483647 h 2254"/>
                <a:gd name="T4" fmla="*/ 2147483647 w 429"/>
                <a:gd name="T5" fmla="*/ 2147483647 h 2254"/>
                <a:gd name="T6" fmla="*/ 2147483647 w 429"/>
                <a:gd name="T7" fmla="*/ 2147483647 h 2254"/>
                <a:gd name="T8" fmla="*/ 2147483647 w 429"/>
                <a:gd name="T9" fmla="*/ 2147483647 h 2254"/>
                <a:gd name="T10" fmla="*/ 2147483647 w 429"/>
                <a:gd name="T11" fmla="*/ 2147483647 h 2254"/>
                <a:gd name="T12" fmla="*/ 2147483647 w 429"/>
                <a:gd name="T13" fmla="*/ 2147483647 h 2254"/>
                <a:gd name="T14" fmla="*/ 2147483647 w 429"/>
                <a:gd name="T15" fmla="*/ 2147483647 h 2254"/>
                <a:gd name="T16" fmla="*/ 2147483647 w 429"/>
                <a:gd name="T17" fmla="*/ 2147483647 h 2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9"/>
                <a:gd name="T28" fmla="*/ 0 h 2254"/>
                <a:gd name="T29" fmla="*/ 429 w 429"/>
                <a:gd name="T30" fmla="*/ 2254 h 2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9" h="2254">
                  <a:moveTo>
                    <a:pt x="310" y="0"/>
                  </a:moveTo>
                  <a:cubicBezTo>
                    <a:pt x="176" y="73"/>
                    <a:pt x="43" y="147"/>
                    <a:pt x="62" y="220"/>
                  </a:cubicBezTo>
                  <a:cubicBezTo>
                    <a:pt x="81" y="293"/>
                    <a:pt x="419" y="346"/>
                    <a:pt x="424" y="441"/>
                  </a:cubicBezTo>
                  <a:cubicBezTo>
                    <a:pt x="429" y="536"/>
                    <a:pt x="95" y="669"/>
                    <a:pt x="90" y="789"/>
                  </a:cubicBezTo>
                  <a:cubicBezTo>
                    <a:pt x="85" y="909"/>
                    <a:pt x="407" y="1050"/>
                    <a:pt x="396" y="1159"/>
                  </a:cubicBezTo>
                  <a:cubicBezTo>
                    <a:pt x="385" y="1268"/>
                    <a:pt x="31" y="1352"/>
                    <a:pt x="26" y="1444"/>
                  </a:cubicBezTo>
                  <a:cubicBezTo>
                    <a:pt x="21" y="1536"/>
                    <a:pt x="367" y="1637"/>
                    <a:pt x="367" y="1714"/>
                  </a:cubicBezTo>
                  <a:cubicBezTo>
                    <a:pt x="367" y="1791"/>
                    <a:pt x="52" y="1816"/>
                    <a:pt x="26" y="1906"/>
                  </a:cubicBezTo>
                  <a:cubicBezTo>
                    <a:pt x="0" y="1996"/>
                    <a:pt x="105" y="2125"/>
                    <a:pt x="211" y="2254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3" name="Object 15"/>
            <p:cNvGraphicFramePr>
              <a:graphicFrameLocks noChangeAspect="1"/>
            </p:cNvGraphicFramePr>
            <p:nvPr/>
          </p:nvGraphicFramePr>
          <p:xfrm>
            <a:off x="2444296" y="3440339"/>
            <a:ext cx="193675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2" name="Equation" r:id="rId19" imgW="126725" imgH="126725" progId="Equation.DSMT4">
                    <p:embed/>
                  </p:oleObj>
                </mc:Choice>
                <mc:Fallback>
                  <p:oleObj name="Equation" r:id="rId19" imgW="126725" imgH="126725" progId="Equation.DSMT4">
                    <p:embed/>
                    <p:pic>
                      <p:nvPicPr>
                        <p:cNvPr id="0" name="Picture 7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96" y="3440339"/>
                          <a:ext cx="193675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6"/>
            <p:cNvGraphicFramePr>
              <a:graphicFrameLocks noChangeAspect="1"/>
            </p:cNvGraphicFramePr>
            <p:nvPr/>
          </p:nvGraphicFramePr>
          <p:xfrm>
            <a:off x="3502623" y="3964214"/>
            <a:ext cx="193675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3" name="Equation" r:id="rId21" imgW="126725" imgH="126725" progId="Equation.DSMT4">
                    <p:embed/>
                  </p:oleObj>
                </mc:Choice>
                <mc:Fallback>
                  <p:oleObj name="Equation" r:id="rId21" imgW="126725" imgH="126725" progId="Equation.DSMT4">
                    <p:embed/>
                    <p:pic>
                      <p:nvPicPr>
                        <p:cNvPr id="0" name="Picture 7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2623" y="3964214"/>
                          <a:ext cx="193675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7"/>
            <p:cNvGraphicFramePr>
              <a:graphicFrameLocks noChangeAspect="1"/>
            </p:cNvGraphicFramePr>
            <p:nvPr/>
          </p:nvGraphicFramePr>
          <p:xfrm>
            <a:off x="2444296" y="4535714"/>
            <a:ext cx="193675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4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7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96" y="4535714"/>
                          <a:ext cx="193675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0475726"/>
                </p:ext>
              </p:extLst>
            </p:nvPr>
          </p:nvGraphicFramePr>
          <p:xfrm>
            <a:off x="2904415" y="4089948"/>
            <a:ext cx="130175" cy="212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5" name="Equation" r:id="rId23" imgW="101468" imgH="164885" progId="Equation.DSMT4">
                    <p:embed/>
                  </p:oleObj>
                </mc:Choice>
                <mc:Fallback>
                  <p:oleObj name="Equation" r:id="rId23" imgW="101468" imgH="164885" progId="Equation.DSMT4">
                    <p:embed/>
                    <p:pic>
                      <p:nvPicPr>
                        <p:cNvPr id="0" name="Picture 7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4415" y="4089948"/>
                          <a:ext cx="130175" cy="2125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9"/>
            <p:cNvGraphicFramePr>
              <a:graphicFrameLocks noChangeAspect="1"/>
            </p:cNvGraphicFramePr>
            <p:nvPr/>
          </p:nvGraphicFramePr>
          <p:xfrm>
            <a:off x="3665606" y="4076046"/>
            <a:ext cx="168275" cy="2188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6" name="Equation" r:id="rId25" imgW="126780" imgH="164814" progId="Equation.DSMT4">
                    <p:embed/>
                  </p:oleObj>
                </mc:Choice>
                <mc:Fallback>
                  <p:oleObj name="Equation" r:id="rId25" imgW="126780" imgH="164814" progId="Equation.DSMT4">
                    <p:embed/>
                    <p:pic>
                      <p:nvPicPr>
                        <p:cNvPr id="0" name="Picture 7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606" y="4076046"/>
                          <a:ext cx="168275" cy="2188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20"/>
            <p:cNvGraphicFramePr>
              <a:graphicFrameLocks noChangeAspect="1"/>
            </p:cNvGraphicFramePr>
            <p:nvPr/>
          </p:nvGraphicFramePr>
          <p:xfrm>
            <a:off x="2277609" y="3311752"/>
            <a:ext cx="119062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7" name="Equation" r:id="rId27" imgW="88707" imgH="164742" progId="Equation.DSMT4">
                    <p:embed/>
                  </p:oleObj>
                </mc:Choice>
                <mc:Fallback>
                  <p:oleObj name="Equation" r:id="rId27" imgW="88707" imgH="164742" progId="Equation.DSMT4">
                    <p:embed/>
                    <p:pic>
                      <p:nvPicPr>
                        <p:cNvPr id="0" name="Picture 7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609" y="3311752"/>
                          <a:ext cx="119062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21"/>
            <p:cNvGraphicFramePr>
              <a:graphicFrameLocks noChangeAspect="1"/>
            </p:cNvGraphicFramePr>
            <p:nvPr/>
          </p:nvGraphicFramePr>
          <p:xfrm>
            <a:off x="2180771" y="4626202"/>
            <a:ext cx="23812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8" name="Equation" r:id="rId29" imgW="177492" imgH="164814" progId="Equation.DSMT4">
                    <p:embed/>
                  </p:oleObj>
                </mc:Choice>
                <mc:Fallback>
                  <p:oleObj name="Equation" r:id="rId29" imgW="177492" imgH="164814" progId="Equation.DSMT4">
                    <p:embed/>
                    <p:pic>
                      <p:nvPicPr>
                        <p:cNvPr id="0" name="Picture 7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0771" y="4626202"/>
                          <a:ext cx="238125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" name="Group 55"/>
            <p:cNvGrpSpPr/>
            <p:nvPr/>
          </p:nvGrpSpPr>
          <p:grpSpPr>
            <a:xfrm>
              <a:off x="2993571" y="3970563"/>
              <a:ext cx="171450" cy="171450"/>
              <a:chOff x="4724400" y="4362449"/>
              <a:chExt cx="171450" cy="17145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724400" y="4362449"/>
                <a:ext cx="171450" cy="1714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769061" y="4404572"/>
                <a:ext cx="84667" cy="84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2815782" y="3511230"/>
              <a:ext cx="1066790" cy="10667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2" name="Object 22"/>
            <p:cNvGraphicFramePr>
              <a:graphicFrameLocks noChangeAspect="1"/>
            </p:cNvGraphicFramePr>
            <p:nvPr/>
          </p:nvGraphicFramePr>
          <p:xfrm>
            <a:off x="3208413" y="3059340"/>
            <a:ext cx="2333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9" name="Equation" r:id="rId31" imgW="152202" imgH="177569" progId="Equation.DSMT4">
                    <p:embed/>
                  </p:oleObj>
                </mc:Choice>
                <mc:Fallback>
                  <p:oleObj name="Equation" r:id="rId31" imgW="152202" imgH="177569" progId="Equation.DSMT4">
                    <p:embed/>
                    <p:pic>
                      <p:nvPicPr>
                        <p:cNvPr id="0" name="Picture 7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8413" y="3059340"/>
                          <a:ext cx="2333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>
              <a:stCxn id="41" idx="0"/>
            </p:cNvCxnSpPr>
            <p:nvPr/>
          </p:nvCxnSpPr>
          <p:spPr>
            <a:xfrm flipH="1">
              <a:off x="3103638" y="3511230"/>
              <a:ext cx="245539" cy="4235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52799" y="3973286"/>
              <a:ext cx="0" cy="1632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41" idx="7"/>
            </p:cNvCxnSpPr>
            <p:nvPr/>
          </p:nvCxnSpPr>
          <p:spPr>
            <a:xfrm flipV="1">
              <a:off x="3341914" y="3667458"/>
              <a:ext cx="384430" cy="3711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9" name="Object 18"/>
            <p:cNvGraphicFramePr>
              <a:graphicFrameLocks noChangeAspect="1"/>
            </p:cNvGraphicFramePr>
            <p:nvPr/>
          </p:nvGraphicFramePr>
          <p:xfrm>
            <a:off x="3343049" y="3643086"/>
            <a:ext cx="130175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0" name="Equation" r:id="rId33" imgW="101468" imgH="164885" progId="Equation.DSMT4">
                    <p:embed/>
                  </p:oleObj>
                </mc:Choice>
                <mc:Fallback>
                  <p:oleObj name="Equation" r:id="rId33" imgW="101468" imgH="164885" progId="Equation.DSMT4">
                    <p:embed/>
                    <p:pic>
                      <p:nvPicPr>
                        <p:cNvPr id="0" name="Picture 7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049" y="3643086"/>
                          <a:ext cx="130175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969886"/>
                </p:ext>
              </p:extLst>
            </p:nvPr>
          </p:nvGraphicFramePr>
          <p:xfrm>
            <a:off x="3188273" y="4178587"/>
            <a:ext cx="373063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1" name="Equation" r:id="rId34" imgW="291847" imgH="177646" progId="Equation.DSMT4">
                    <p:embed/>
                  </p:oleObj>
                </mc:Choice>
                <mc:Fallback>
                  <p:oleObj name="Equation" r:id="rId34" imgW="291847" imgH="177646" progId="Equation.DSMT4">
                    <p:embed/>
                    <p:pic>
                      <p:nvPicPr>
                        <p:cNvPr id="0" name="Picture 7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8273" y="4178587"/>
                          <a:ext cx="373063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9800" y="0"/>
            <a:ext cx="73533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Argument Principle (cont.)</a:t>
            </a:r>
            <a:endParaRPr lang="en-US" sz="40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26</a:t>
            </a:fld>
            <a:endParaRPr lang="en-US" dirty="0"/>
          </a:p>
        </p:txBody>
      </p:sp>
      <p:graphicFrame>
        <p:nvGraphicFramePr>
          <p:cNvPr id="1054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382396"/>
              </p:ext>
            </p:extLst>
          </p:nvPr>
        </p:nvGraphicFramePr>
        <p:xfrm>
          <a:off x="681038" y="4264025"/>
          <a:ext cx="12890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4" imgW="838080" imgH="393480" progId="Equation.DSMT4">
                  <p:embed/>
                </p:oleObj>
              </mc:Choice>
              <mc:Fallback>
                <p:oleObj name="Equation" r:id="rId4" imgW="838080" imgH="393480" progId="Equation.DSMT4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4264025"/>
                        <a:ext cx="12890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402" y="870858"/>
            <a:ext cx="3439729" cy="23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6514" name="Object 18"/>
          <p:cNvGraphicFramePr>
            <a:graphicFrameLocks noChangeAspect="1"/>
          </p:cNvGraphicFramePr>
          <p:nvPr/>
        </p:nvGraphicFramePr>
        <p:xfrm>
          <a:off x="315232" y="3441044"/>
          <a:ext cx="2090511" cy="67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7" imgW="1739900" imgH="558800" progId="Equation.DSMT4">
                  <p:embed/>
                </p:oleObj>
              </mc:Choice>
              <mc:Fallback>
                <p:oleObj name="Equation" r:id="rId7" imgW="1739900" imgH="558800" progId="Equation.DSMT4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32" y="3441044"/>
                        <a:ext cx="2090511" cy="670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3218460" y="1904999"/>
            <a:ext cx="5631621" cy="4327072"/>
            <a:chOff x="3349089" y="2144485"/>
            <a:chExt cx="5631621" cy="4327072"/>
          </a:xfrm>
        </p:grpSpPr>
        <p:sp>
          <p:nvSpPr>
            <p:cNvPr id="51" name="TextBox 50"/>
            <p:cNvSpPr txBox="1"/>
            <p:nvPr/>
          </p:nvSpPr>
          <p:spPr>
            <a:xfrm>
              <a:off x="5421086" y="2144485"/>
              <a:ext cx="27753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</a:rPr>
                <a:t>We add </a:t>
              </a:r>
              <a:r>
                <a:rPr 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dirty="0">
                  <a:solidFill>
                    <a:srgbClr val="0000FF"/>
                  </a:solidFill>
                  <a:sym typeface="Symbol"/>
                </a:rPr>
                <a:t> after </a:t>
              </a:r>
              <a:r>
                <a:rPr lang="en-US" sz="20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</a:t>
              </a:r>
              <a:r>
                <a:rPr 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</a:t>
              </a:r>
              <a:r>
                <a:rPr lang="en-US" sz="20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dirty="0">
                  <a:solidFill>
                    <a:srgbClr val="0000FF"/>
                  </a:solidFill>
                  <a:sym typeface="Symbol"/>
                </a:rPr>
                <a:t>. 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pic>
          <p:nvPicPr>
            <p:cNvPr id="106513" name="Picture 1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27710" y="2673130"/>
              <a:ext cx="4953000" cy="3665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Rectangle 46"/>
            <p:cNvSpPr/>
            <p:nvPr/>
          </p:nvSpPr>
          <p:spPr>
            <a:xfrm>
              <a:off x="3842659" y="2786742"/>
              <a:ext cx="674913" cy="3385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549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8204031"/>
                </p:ext>
              </p:extLst>
            </p:nvPr>
          </p:nvGraphicFramePr>
          <p:xfrm>
            <a:off x="3349089" y="3996871"/>
            <a:ext cx="1112837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1" name="Equation" r:id="rId10" imgW="723586" imgH="444307" progId="Equation.DSMT4">
                    <p:embed/>
                  </p:oleObj>
                </mc:Choice>
                <mc:Fallback>
                  <p:oleObj name="Equation" r:id="rId10" imgW="723586" imgH="444307" progId="Equation.DSMT4">
                    <p:embed/>
                    <p:pic>
                      <p:nvPicPr>
                        <p:cNvPr id="0" name="Picture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9089" y="3996871"/>
                          <a:ext cx="1112837" cy="679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Rectangle 47"/>
            <p:cNvSpPr/>
            <p:nvPr/>
          </p:nvSpPr>
          <p:spPr>
            <a:xfrm rot="5400000">
              <a:off x="6547756" y="4191000"/>
              <a:ext cx="337457" cy="4223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549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2225643"/>
                </p:ext>
              </p:extLst>
            </p:nvPr>
          </p:nvGraphicFramePr>
          <p:xfrm>
            <a:off x="6624865" y="6107339"/>
            <a:ext cx="195263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2" name="Equation" r:id="rId12" imgW="126835" imgH="202936" progId="Equation.DSMT4">
                    <p:embed/>
                  </p:oleObj>
                </mc:Choice>
                <mc:Fallback>
                  <p:oleObj name="Equation" r:id="rId12" imgW="126835" imgH="202936" progId="Equation.DSMT4">
                    <p:embed/>
                    <p:pic>
                      <p:nvPicPr>
                        <p:cNvPr id="0" name="Picture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4865" y="6107339"/>
                          <a:ext cx="195263" cy="3111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Connector 2"/>
            <p:cNvCxnSpPr/>
            <p:nvPr/>
          </p:nvCxnSpPr>
          <p:spPr>
            <a:xfrm>
              <a:off x="4727811" y="4062973"/>
              <a:ext cx="410050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69877" y="5295026"/>
              <a:ext cx="410050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8131084" y="4062973"/>
              <a:ext cx="0" cy="123205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0164565"/>
                </p:ext>
              </p:extLst>
            </p:nvPr>
          </p:nvGraphicFramePr>
          <p:xfrm>
            <a:off x="6967791" y="4571660"/>
            <a:ext cx="1070767" cy="303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3" name="Equation" r:id="rId14" imgW="710891" imgH="203112" progId="Equation.DSMT4">
                    <p:embed/>
                  </p:oleObj>
                </mc:Choice>
                <mc:Fallback>
                  <p:oleObj name="Equation" r:id="rId14" imgW="710891" imgH="203112" progId="Equation.DSMT4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7791" y="4571660"/>
                          <a:ext cx="1070767" cy="3038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6784" name="Object 288"/>
          <p:cNvGraphicFramePr>
            <a:graphicFrameLocks noChangeAspect="1"/>
          </p:cNvGraphicFramePr>
          <p:nvPr/>
        </p:nvGraphicFramePr>
        <p:xfrm>
          <a:off x="379698" y="5193848"/>
          <a:ext cx="3006608" cy="651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16" imgW="1815840" imgH="393480" progId="Equation.DSMT4">
                  <p:embed/>
                </p:oleObj>
              </mc:Choice>
              <mc:Fallback>
                <p:oleObj name="Equation" r:id="rId16" imgW="1815840" imgH="393480" progId="Equation.DSMT4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98" y="5193848"/>
                        <a:ext cx="3006608" cy="65178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85" name="Object 289"/>
          <p:cNvGraphicFramePr>
            <a:graphicFrameLocks noChangeAspect="1"/>
          </p:cNvGraphicFramePr>
          <p:nvPr/>
        </p:nvGraphicFramePr>
        <p:xfrm>
          <a:off x="1196521" y="6105071"/>
          <a:ext cx="115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18" imgW="1155600" imgH="330120" progId="Equation.DSMT4">
                  <p:embed/>
                </p:oleObj>
              </mc:Choice>
              <mc:Fallback>
                <p:oleObj name="Equation" r:id="rId18" imgW="1155600" imgH="330120" progId="Equation.DSMT4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521" y="6105071"/>
                        <a:ext cx="1155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ight Arrow 26"/>
          <p:cNvSpPr/>
          <p:nvPr/>
        </p:nvSpPr>
        <p:spPr>
          <a:xfrm>
            <a:off x="598714" y="6183086"/>
            <a:ext cx="304800" cy="206828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0337" y="0"/>
            <a:ext cx="8692309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Root finding with the Argument Principle</a:t>
            </a:r>
            <a:endParaRPr lang="en-US" sz="3600" b="1" dirty="0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27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868352" y="4882442"/>
            <a:ext cx="1753402" cy="1766237"/>
            <a:chOff x="3381074" y="2333524"/>
            <a:chExt cx="1753402" cy="1766237"/>
          </a:xfrm>
        </p:grpSpPr>
        <p:sp>
          <p:nvSpPr>
            <p:cNvPr id="25" name="Rectangle 24"/>
            <p:cNvSpPr/>
            <p:nvPr/>
          </p:nvSpPr>
          <p:spPr>
            <a:xfrm>
              <a:off x="3381876" y="2333524"/>
              <a:ext cx="1752600" cy="175260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0"/>
              <a:endCxn id="25" idx="2"/>
            </p:cNvCxnSpPr>
            <p:nvPr/>
          </p:nvCxnSpPr>
          <p:spPr>
            <a:xfrm>
              <a:off x="4258176" y="2333524"/>
              <a:ext cx="0" cy="1752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1"/>
            </p:cNvCxnSpPr>
            <p:nvPr/>
          </p:nvCxnSpPr>
          <p:spPr>
            <a:xfrm>
              <a:off x="3381876" y="3209824"/>
              <a:ext cx="1741371" cy="44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823836" y="3204611"/>
              <a:ext cx="0" cy="8951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381074" y="3637748"/>
              <a:ext cx="8809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54843" y="3214236"/>
              <a:ext cx="0" cy="4331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825586" y="3435617"/>
              <a:ext cx="43138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51095" y="3436966"/>
              <a:ext cx="0" cy="202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054843" y="3541495"/>
              <a:ext cx="1925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182378" y="346740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1734413" y="3967888"/>
            <a:ext cx="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1766545" y="3967888"/>
            <a:ext cx="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55815"/>
              </p:ext>
            </p:extLst>
          </p:nvPr>
        </p:nvGraphicFramePr>
        <p:xfrm>
          <a:off x="3117029" y="5097405"/>
          <a:ext cx="225136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4" name="Equation" r:id="rId4" imgW="126835" imgH="139518" progId="Equation.DSMT4">
                  <p:embed/>
                </p:oleObj>
              </mc:Choice>
              <mc:Fallback>
                <p:oleObj name="Equation" r:id="rId4" imgW="126835" imgH="139518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029" y="5097405"/>
                        <a:ext cx="225136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577730"/>
              </p:ext>
            </p:extLst>
          </p:nvPr>
        </p:nvGraphicFramePr>
        <p:xfrm>
          <a:off x="1616635" y="3618247"/>
          <a:ext cx="223068" cy="263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" name="Equation" r:id="rId6" imgW="139579" imgH="164957" progId="Equation.DSMT4">
                  <p:embed/>
                </p:oleObj>
              </mc:Choice>
              <mc:Fallback>
                <p:oleObj name="Equation" r:id="rId6" imgW="139579" imgH="164957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635" y="3618247"/>
                        <a:ext cx="223068" cy="263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2660042" y="2518745"/>
            <a:ext cx="1752600" cy="17526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409777" y="3264704"/>
            <a:ext cx="0" cy="30800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648011" y="3301601"/>
            <a:ext cx="0" cy="30800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>
            <a:off x="3464554" y="4118144"/>
            <a:ext cx="0" cy="30800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>
            <a:off x="3530327" y="2355117"/>
            <a:ext cx="0" cy="30800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93245"/>
              </p:ext>
            </p:extLst>
          </p:nvPr>
        </p:nvGraphicFramePr>
        <p:xfrm>
          <a:off x="4523266" y="3345934"/>
          <a:ext cx="346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quation" r:id="rId8" imgW="203112" imgH="228501" progId="Equation.DSMT4">
                  <p:embed/>
                </p:oleObj>
              </mc:Choice>
              <mc:Fallback>
                <p:oleObj name="Equation" r:id="rId8" imgW="203112" imgH="228501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266" y="3345934"/>
                        <a:ext cx="3460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992907"/>
              </p:ext>
            </p:extLst>
          </p:nvPr>
        </p:nvGraphicFramePr>
        <p:xfrm>
          <a:off x="3434240" y="3322120"/>
          <a:ext cx="226027" cy="287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10" imgW="139579" imgH="177646" progId="Equation.DSMT4">
                  <p:embed/>
                </p:oleObj>
              </mc:Choice>
              <mc:Fallback>
                <p:oleObj name="Equation" r:id="rId10" imgW="139579" imgH="177646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240" y="3322120"/>
                        <a:ext cx="226027" cy="287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51"/>
          <p:cNvSpPr/>
          <p:nvPr/>
        </p:nvSpPr>
        <p:spPr>
          <a:xfrm>
            <a:off x="4372537" y="2485058"/>
            <a:ext cx="77002" cy="770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628760" y="2473828"/>
            <a:ext cx="77002" cy="770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69328" y="4204771"/>
            <a:ext cx="77002" cy="770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627156" y="4214396"/>
            <a:ext cx="77002" cy="770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5400000">
            <a:off x="4935557" y="3602519"/>
            <a:ext cx="1465244" cy="473725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20903"/>
              </p:ext>
            </p:extLst>
          </p:nvPr>
        </p:nvGraphicFramePr>
        <p:xfrm>
          <a:off x="6806747" y="4995197"/>
          <a:ext cx="2254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" name="Equation" r:id="rId12" imgW="225616" imgH="288052" progId="Equation.DSMT4">
                  <p:embed/>
                </p:oleObj>
              </mc:Choice>
              <mc:Fallback>
                <p:oleObj name="Equation" r:id="rId12" imgW="225616" imgH="288052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747" y="4995197"/>
                        <a:ext cx="22542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993964" y="831559"/>
            <a:ext cx="6818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We can keep subdividing a region to help us locate a zero.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7351" y="1905263"/>
            <a:ext cx="3913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Region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/>
              <a:t> where we want to locate a zero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64376" y="2280492"/>
            <a:ext cx="1013552" cy="59491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91521"/>
              </p:ext>
            </p:extLst>
          </p:nvPr>
        </p:nvGraphicFramePr>
        <p:xfrm>
          <a:off x="3411824" y="4445955"/>
          <a:ext cx="256792" cy="303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14" imgW="139680" imgH="164880" progId="Equation.DSMT4">
                  <p:embed/>
                </p:oleObj>
              </mc:Choice>
              <mc:Fallback>
                <p:oleObj name="Equation" r:id="rId14" imgW="139680" imgH="16488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824" y="4445955"/>
                        <a:ext cx="256792" cy="303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895079"/>
              </p:ext>
            </p:extLst>
          </p:nvPr>
        </p:nvGraphicFramePr>
        <p:xfrm>
          <a:off x="2184955" y="2946094"/>
          <a:ext cx="2555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Equation" r:id="rId16" imgW="256201" imgH="303555" progId="Equation.DSMT4">
                  <p:embed/>
                </p:oleObj>
              </mc:Choice>
              <mc:Fallback>
                <p:oleObj name="Equation" r:id="rId16" imgW="256201" imgH="303555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955" y="2946094"/>
                        <a:ext cx="25558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33002" y="2941503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Error after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divisions: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227144"/>
              </p:ext>
            </p:extLst>
          </p:nvPr>
        </p:nvGraphicFramePr>
        <p:xfrm>
          <a:off x="6953250" y="3352800"/>
          <a:ext cx="14335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" name="Equation" r:id="rId18" imgW="939600" imgH="393480" progId="Equation.DSMT4">
                  <p:embed/>
                </p:oleObj>
              </mc:Choice>
              <mc:Fallback>
                <p:oleObj name="Equation" r:id="rId18" imgW="939600" imgH="39348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3352800"/>
                        <a:ext cx="1433513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000154" y="1328058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(we assume that there are no poles in the region.)</a:t>
            </a:r>
          </a:p>
        </p:txBody>
      </p:sp>
    </p:spTree>
    <p:extLst>
      <p:ext uri="{BB962C8B-B14F-4D97-AF65-F5344CB8AC3E}">
        <p14:creationId xmlns:p14="http://schemas.microsoft.com/office/powerpoint/2010/main" val="3003965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0"/>
            <a:ext cx="8229600" cy="81393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Summation of Series</a:t>
            </a:r>
            <a:endParaRPr lang="en-US" sz="4000" b="1" dirty="0"/>
          </a:p>
        </p:txBody>
      </p:sp>
      <p:sp>
        <p:nvSpPr>
          <p:cNvPr id="15364" name="Rectangle 2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2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2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2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2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2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11261"/>
              </p:ext>
            </p:extLst>
          </p:nvPr>
        </p:nvGraphicFramePr>
        <p:xfrm>
          <a:off x="581900" y="2458702"/>
          <a:ext cx="807085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4" imgW="5257800" imgH="1778000" progId="Equation.DSMT4">
                  <p:embed/>
                </p:oleObj>
              </mc:Choice>
              <mc:Fallback>
                <p:oleObj name="Equation" r:id="rId4" imgW="5257800" imgH="1778000" progId="Equation.DSMT4">
                  <p:embed/>
                  <p:pic>
                    <p:nvPicPr>
                      <p:cNvPr id="0" name="Picture 8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00" y="2458702"/>
                        <a:ext cx="8070850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28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2403" y="1190856"/>
            <a:ext cx="8671389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residue theorem is frequently used to sum series. Some important results are obtained from integrals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of various functions over the contour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shown below.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1814" y="5913808"/>
            <a:ext cx="5912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 next illustrate the method for the first formula above.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0"/>
            <a:ext cx="8229600" cy="81393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Summation of Series (cont.)</a:t>
            </a:r>
            <a:endParaRPr lang="en-US" sz="4000" b="1" dirty="0"/>
          </a:p>
        </p:txBody>
      </p:sp>
      <p:sp>
        <p:nvSpPr>
          <p:cNvPr id="15364" name="Rectangle 2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2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2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2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2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2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07306"/>
              </p:ext>
            </p:extLst>
          </p:nvPr>
        </p:nvGraphicFramePr>
        <p:xfrm>
          <a:off x="776218" y="1844483"/>
          <a:ext cx="7884504" cy="743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5" name="Equation" r:id="rId4" imgW="4584600" imgH="431640" progId="Equation.DSMT4">
                  <p:embed/>
                </p:oleObj>
              </mc:Choice>
              <mc:Fallback>
                <p:oleObj name="Equation" r:id="rId4" imgW="4584600" imgH="43164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18" y="1844483"/>
                        <a:ext cx="7884504" cy="74345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29</a:t>
            </a:fld>
            <a:endParaRPr lang="en-US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143316"/>
              </p:ext>
            </p:extLst>
          </p:nvPr>
        </p:nvGraphicFramePr>
        <p:xfrm>
          <a:off x="3418794" y="3466646"/>
          <a:ext cx="26003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6" name="Equation" r:id="rId6" imgW="1333440" imgH="380880" progId="Equation.DSMT4">
                  <p:embed/>
                </p:oleObj>
              </mc:Choice>
              <mc:Fallback>
                <p:oleObj name="Equation" r:id="rId6" imgW="1333440" imgH="38088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794" y="3466646"/>
                        <a:ext cx="26003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5023014" y="4118095"/>
            <a:ext cx="3065072" cy="2184734"/>
            <a:chOff x="2985211" y="2370418"/>
            <a:chExt cx="2311156" cy="1597456"/>
          </a:xfrm>
        </p:grpSpPr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2985211" y="3285246"/>
              <a:ext cx="2124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477339" y="2751844"/>
              <a:ext cx="1066806" cy="10668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7"/>
            <p:cNvSpPr>
              <a:spLocks noChangeShapeType="1"/>
            </p:cNvSpPr>
            <p:nvPr/>
          </p:nvSpPr>
          <p:spPr bwMode="auto">
            <a:xfrm flipH="1" flipV="1">
              <a:off x="4008837" y="2608968"/>
              <a:ext cx="3175" cy="1358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 flipV="1">
              <a:off x="4542558" y="3024895"/>
              <a:ext cx="1588" cy="1762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3475751" y="3424947"/>
              <a:ext cx="1588" cy="2127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5" name="Object 44"/>
            <p:cNvGraphicFramePr>
              <a:graphicFrameLocks noChangeAspect="1"/>
            </p:cNvGraphicFramePr>
            <p:nvPr/>
          </p:nvGraphicFramePr>
          <p:xfrm>
            <a:off x="4163800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07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3800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/>
          </p:nvGraphicFramePr>
          <p:xfrm>
            <a:off x="3956050" y="3309338"/>
            <a:ext cx="107950" cy="167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08" name="Equation" r:id="rId10" imgW="114102" imgH="177492" progId="Equation.DSMT4">
                    <p:embed/>
                  </p:oleObj>
                </mc:Choice>
                <mc:Fallback>
                  <p:oleObj name="Equation" r:id="rId10" imgW="114102" imgH="177492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6050" y="3309338"/>
                          <a:ext cx="107950" cy="1679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0"/>
            <p:cNvGraphicFramePr>
              <a:graphicFrameLocks noChangeAspect="1"/>
            </p:cNvGraphicFramePr>
            <p:nvPr/>
          </p:nvGraphicFramePr>
          <p:xfrm>
            <a:off x="4196080" y="3322319"/>
            <a:ext cx="84797" cy="137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09" name="Equation" r:id="rId12" imgW="101468" imgH="164885" progId="Equation.DSMT4">
                    <p:embed/>
                  </p:oleObj>
                </mc:Choice>
                <mc:Fallback>
                  <p:oleObj name="Equation" r:id="rId12" imgW="101468" imgH="164885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6080" y="3322319"/>
                          <a:ext cx="84797" cy="1377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1"/>
            <p:cNvGraphicFramePr>
              <a:graphicFrameLocks noChangeAspect="1"/>
            </p:cNvGraphicFramePr>
            <p:nvPr/>
          </p:nvGraphicFramePr>
          <p:xfrm>
            <a:off x="3943667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0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3667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2"/>
            <p:cNvGraphicFramePr>
              <a:graphicFrameLocks noChangeAspect="1"/>
            </p:cNvGraphicFramePr>
            <p:nvPr/>
          </p:nvGraphicFramePr>
          <p:xfrm>
            <a:off x="3723534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1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534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/>
          </p:nvGraphicFramePr>
          <p:xfrm>
            <a:off x="3503401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2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3401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4"/>
            <p:cNvGraphicFramePr>
              <a:graphicFrameLocks noChangeAspect="1"/>
            </p:cNvGraphicFramePr>
            <p:nvPr/>
          </p:nvGraphicFramePr>
          <p:xfrm>
            <a:off x="4383933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3" name="Equation" r:id="rId17" imgW="126725" imgH="126725" progId="Equation.DSMT4">
                    <p:embed/>
                  </p:oleObj>
                </mc:Choice>
                <mc:Fallback>
                  <p:oleObj name="Equation" r:id="rId17" imgW="126725" imgH="126725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3933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15"/>
            <p:cNvGraphicFramePr>
              <a:graphicFrameLocks noChangeAspect="1"/>
            </p:cNvGraphicFramePr>
            <p:nvPr/>
          </p:nvGraphicFramePr>
          <p:xfrm>
            <a:off x="4604068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4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4068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16"/>
            <p:cNvGraphicFramePr>
              <a:graphicFrameLocks noChangeAspect="1"/>
            </p:cNvGraphicFramePr>
            <p:nvPr/>
          </p:nvGraphicFramePr>
          <p:xfrm>
            <a:off x="3283268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5" name="Equation" r:id="rId19" imgW="126725" imgH="126725" progId="Equation.DSMT4">
                    <p:embed/>
                  </p:oleObj>
                </mc:Choice>
                <mc:Fallback>
                  <p:oleObj name="Equation" r:id="rId19" imgW="126725" imgH="126725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268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17"/>
            <p:cNvGraphicFramePr>
              <a:graphicFrameLocks noChangeAspect="1"/>
            </p:cNvGraphicFramePr>
            <p:nvPr/>
          </p:nvGraphicFramePr>
          <p:xfrm>
            <a:off x="4394518" y="3322955"/>
            <a:ext cx="106362" cy="136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6" name="Equation" r:id="rId20" imgW="126780" imgH="164814" progId="Equation.DSMT4">
                    <p:embed/>
                  </p:oleObj>
                </mc:Choice>
                <mc:Fallback>
                  <p:oleObj name="Equation" r:id="rId20" imgW="126780" imgH="164814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518" y="3322955"/>
                          <a:ext cx="106362" cy="136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18"/>
            <p:cNvGraphicFramePr>
              <a:graphicFrameLocks noChangeAspect="1"/>
            </p:cNvGraphicFramePr>
            <p:nvPr/>
          </p:nvGraphicFramePr>
          <p:xfrm>
            <a:off x="4621848" y="3323590"/>
            <a:ext cx="95250" cy="146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7" name="Equation" r:id="rId22" imgW="114102" imgH="177492" progId="Equation.DSMT4">
                    <p:embed/>
                  </p:oleObj>
                </mc:Choice>
                <mc:Fallback>
                  <p:oleObj name="Equation" r:id="rId22" imgW="114102" imgH="177492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848" y="3323590"/>
                          <a:ext cx="95250" cy="146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9"/>
            <p:cNvGraphicFramePr>
              <a:graphicFrameLocks noChangeAspect="1"/>
            </p:cNvGraphicFramePr>
            <p:nvPr/>
          </p:nvGraphicFramePr>
          <p:xfrm>
            <a:off x="3695065" y="3328035"/>
            <a:ext cx="171450" cy="138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8" name="Equation" r:id="rId24" imgW="203024" imgH="164957" progId="Equation.DSMT4">
                    <p:embed/>
                  </p:oleObj>
                </mc:Choice>
                <mc:Fallback>
                  <p:oleObj name="Equation" r:id="rId24" imgW="203024" imgH="164957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065" y="3328035"/>
                          <a:ext cx="171450" cy="138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20"/>
            <p:cNvGraphicFramePr>
              <a:graphicFrameLocks noChangeAspect="1"/>
            </p:cNvGraphicFramePr>
            <p:nvPr/>
          </p:nvGraphicFramePr>
          <p:xfrm>
            <a:off x="3482340" y="3327400"/>
            <a:ext cx="171450" cy="138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9" name="Equation" r:id="rId26" imgW="203024" imgH="164957" progId="Equation.DSMT4">
                    <p:embed/>
                  </p:oleObj>
                </mc:Choice>
                <mc:Fallback>
                  <p:oleObj name="Equation" r:id="rId26" imgW="203024" imgH="164957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2340" y="3327400"/>
                          <a:ext cx="171450" cy="138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21"/>
            <p:cNvGraphicFramePr>
              <a:graphicFrameLocks noChangeAspect="1"/>
            </p:cNvGraphicFramePr>
            <p:nvPr/>
          </p:nvGraphicFramePr>
          <p:xfrm>
            <a:off x="3244215" y="3327718"/>
            <a:ext cx="171450" cy="147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0" name="Equation" r:id="rId28" imgW="202936" imgH="177569" progId="Equation.DSMT4">
                    <p:embed/>
                  </p:oleObj>
                </mc:Choice>
                <mc:Fallback>
                  <p:oleObj name="Equation" r:id="rId28" imgW="202936" imgH="177569" progId="Equation.DSMT4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4215" y="3327718"/>
                          <a:ext cx="171450" cy="147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8698255"/>
                </p:ext>
              </p:extLst>
            </p:nvPr>
          </p:nvGraphicFramePr>
          <p:xfrm>
            <a:off x="4304030" y="2833053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1" name="Equation" r:id="rId30" imgW="126725" imgH="126725" progId="Equation.DSMT4">
                    <p:embed/>
                  </p:oleObj>
                </mc:Choice>
                <mc:Fallback>
                  <p:oleObj name="Equation" r:id="rId30" imgW="126725" imgH="126725" progId="Equation.DSMT4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4030" y="2833053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3"/>
            <p:cNvGraphicFramePr>
              <a:graphicFrameLocks noChangeAspect="1"/>
            </p:cNvGraphicFramePr>
            <p:nvPr/>
          </p:nvGraphicFramePr>
          <p:xfrm>
            <a:off x="5147237" y="3209364"/>
            <a:ext cx="149130" cy="162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2" name="Equation" r:id="rId32" imgW="126835" imgH="139518" progId="Equation.DSMT4">
                    <p:embed/>
                  </p:oleObj>
                </mc:Choice>
                <mc:Fallback>
                  <p:oleObj name="Equation" r:id="rId32" imgW="126835" imgH="139518" progId="Equation.DSMT4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7237" y="3209364"/>
                          <a:ext cx="149130" cy="162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4"/>
            <p:cNvGraphicFramePr>
              <a:graphicFrameLocks noChangeAspect="1"/>
            </p:cNvGraphicFramePr>
            <p:nvPr/>
          </p:nvGraphicFramePr>
          <p:xfrm>
            <a:off x="3937186" y="2370418"/>
            <a:ext cx="1651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3" name="Equation" r:id="rId34" imgW="139579" imgH="164957" progId="Equation.DSMT4">
                    <p:embed/>
                  </p:oleObj>
                </mc:Choice>
                <mc:Fallback>
                  <p:oleObj name="Equation" r:id="rId34" imgW="139579" imgH="164957" progId="Equation.DSMT4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186" y="2370418"/>
                          <a:ext cx="165100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5"/>
            <p:cNvGraphicFramePr>
              <a:graphicFrameLocks noChangeAspect="1"/>
            </p:cNvGraphicFramePr>
            <p:nvPr/>
          </p:nvGraphicFramePr>
          <p:xfrm>
            <a:off x="4687888" y="2703513"/>
            <a:ext cx="179387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4" name="Equation" r:id="rId36" imgW="152202" imgH="177569" progId="Equation.DSMT4">
                    <p:embed/>
                  </p:oleObj>
                </mc:Choice>
                <mc:Fallback>
                  <p:oleObj name="Equation" r:id="rId36" imgW="152202" imgH="177569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888" y="2703513"/>
                          <a:ext cx="179387" cy="206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6"/>
            <p:cNvGraphicFramePr>
              <a:graphicFrameLocks noChangeAspect="1"/>
            </p:cNvGraphicFramePr>
            <p:nvPr/>
          </p:nvGraphicFramePr>
          <p:xfrm>
            <a:off x="4129835" y="2819960"/>
            <a:ext cx="2095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25" name="Equation" r:id="rId38" imgW="177646" imgH="241091" progId="Equation.DSMT4">
                    <p:embed/>
                  </p:oleObj>
                </mc:Choice>
                <mc:Fallback>
                  <p:oleObj name="Equation" r:id="rId38" imgW="177646" imgH="241091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9835" y="2819960"/>
                          <a:ext cx="209550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691959" y="5047838"/>
            <a:ext cx="3665765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 </a:t>
            </a:r>
            <a:r>
              <a:rPr lang="en-US" dirty="0"/>
              <a:t>We assume that the integral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over the contour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 vanishes as it tends to infinity.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136" y="2950602"/>
            <a:ext cx="427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Method:</a:t>
            </a:r>
            <a:r>
              <a:rPr lang="en-US" dirty="0">
                <a:solidFill>
                  <a:srgbClr val="0000FF"/>
                </a:solidFill>
              </a:rPr>
              <a:t> Assume the following integral: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87829" y="892628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749503" y="1313161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Derive the following result:</a:t>
            </a:r>
          </a:p>
        </p:txBody>
      </p:sp>
    </p:spTree>
    <p:extLst>
      <p:ext uri="{BB962C8B-B14F-4D97-AF65-F5344CB8AC3E}">
        <p14:creationId xmlns:p14="http://schemas.microsoft.com/office/powerpoint/2010/main" val="22330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514" y="0"/>
            <a:ext cx="7073900" cy="66153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 Mittag-Leffler Theorem</a:t>
            </a:r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7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9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695816"/>
              </p:ext>
            </p:extLst>
          </p:nvPr>
        </p:nvGraphicFramePr>
        <p:xfrm>
          <a:off x="1079680" y="823853"/>
          <a:ext cx="6108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Equation" r:id="rId4" imgW="3720960" imgH="228600" progId="Equation.DSMT4">
                  <p:embed/>
                </p:oleObj>
              </mc:Choice>
              <mc:Fallback>
                <p:oleObj name="Equation" r:id="rId4" imgW="3720960" imgH="228600" progId="Equation.DSMT4">
                  <p:embed/>
                  <p:pic>
                    <p:nvPicPr>
                      <p:cNvPr id="0" name="Picture 1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80" y="823853"/>
                        <a:ext cx="61087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graphicFrame>
        <p:nvGraphicFramePr>
          <p:cNvPr id="2393" name="Object 345"/>
          <p:cNvGraphicFramePr>
            <a:graphicFrameLocks noChangeAspect="1"/>
          </p:cNvGraphicFramePr>
          <p:nvPr/>
        </p:nvGraphicFramePr>
        <p:xfrm>
          <a:off x="1421267" y="3529013"/>
          <a:ext cx="33956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6" imgW="2070100" imgH="330200" progId="Equation.DSMT4">
                  <p:embed/>
                </p:oleObj>
              </mc:Choice>
              <mc:Fallback>
                <p:oleObj name="Equation" r:id="rId6" imgW="2070100" imgH="330200" progId="Equation.DSMT4">
                  <p:embed/>
                  <p:pic>
                    <p:nvPicPr>
                      <p:cNvPr id="0" name="Picture 1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267" y="3529013"/>
                        <a:ext cx="33956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4" name="Object 3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710069"/>
              </p:ext>
            </p:extLst>
          </p:nvPr>
        </p:nvGraphicFramePr>
        <p:xfrm>
          <a:off x="1988378" y="2533459"/>
          <a:ext cx="1924352" cy="72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8" imgW="1117600" imgH="419100" progId="Equation.DSMT4">
                  <p:embed/>
                </p:oleObj>
              </mc:Choice>
              <mc:Fallback>
                <p:oleObj name="Equation" r:id="rId8" imgW="1117600" imgH="419100" progId="Equation.DSMT4">
                  <p:embed/>
                  <p:pic>
                    <p:nvPicPr>
                      <p:cNvPr id="0" name="Picture 1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378" y="2533459"/>
                        <a:ext cx="1924352" cy="721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5" name="Object 347"/>
          <p:cNvGraphicFramePr>
            <a:graphicFrameLocks noChangeAspect="1"/>
          </p:cNvGraphicFramePr>
          <p:nvPr/>
        </p:nvGraphicFramePr>
        <p:xfrm>
          <a:off x="1818823" y="4287180"/>
          <a:ext cx="2143578" cy="61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10" imgW="1384300" imgH="393700" progId="Equation.DSMT4">
                  <p:embed/>
                </p:oleObj>
              </mc:Choice>
              <mc:Fallback>
                <p:oleObj name="Equation" r:id="rId10" imgW="1384300" imgH="393700" progId="Equation.DSMT4">
                  <p:embed/>
                  <p:pic>
                    <p:nvPicPr>
                      <p:cNvPr id="0" name="Picture 10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823" y="4287180"/>
                        <a:ext cx="2143578" cy="610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" name="Object 348"/>
          <p:cNvGraphicFramePr>
            <a:graphicFrameLocks noChangeAspect="1"/>
          </p:cNvGraphicFramePr>
          <p:nvPr/>
        </p:nvGraphicFramePr>
        <p:xfrm>
          <a:off x="1821039" y="4973412"/>
          <a:ext cx="2148214" cy="61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12" imgW="1384300" imgH="393700" progId="Equation.DSMT4">
                  <p:embed/>
                </p:oleObj>
              </mc:Choice>
              <mc:Fallback>
                <p:oleObj name="Equation" r:id="rId12" imgW="1384300" imgH="393700" progId="Equation.DSMT4">
                  <p:embed/>
                  <p:pic>
                    <p:nvPicPr>
                      <p:cNvPr id="0" name="Picture 1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039" y="4973412"/>
                        <a:ext cx="2148214" cy="610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7" name="Object 349"/>
          <p:cNvGraphicFramePr>
            <a:graphicFrameLocks noChangeAspect="1"/>
          </p:cNvGraphicFramePr>
          <p:nvPr/>
        </p:nvGraphicFramePr>
        <p:xfrm>
          <a:off x="1822224" y="5662451"/>
          <a:ext cx="2782434" cy="70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14" imgW="1752600" imgH="444500" progId="Equation.DSMT4">
                  <p:embed/>
                </p:oleObj>
              </mc:Choice>
              <mc:Fallback>
                <p:oleObj name="Equation" r:id="rId14" imgW="1752600" imgH="444500" progId="Equation.DSMT4">
                  <p:embed/>
                  <p:pic>
                    <p:nvPicPr>
                      <p:cNvPr id="0" name="Picture 10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224" y="5662451"/>
                        <a:ext cx="2782434" cy="705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050891" y="234042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886328" y="2832570"/>
            <a:ext cx="2844676" cy="3047505"/>
            <a:chOff x="5886328" y="2832570"/>
            <a:chExt cx="2844676" cy="3047505"/>
          </a:xfrm>
        </p:grpSpPr>
        <p:sp>
          <p:nvSpPr>
            <p:cNvPr id="2071" name="Line 11"/>
            <p:cNvSpPr>
              <a:spLocks noChangeShapeType="1"/>
            </p:cNvSpPr>
            <p:nvPr/>
          </p:nvSpPr>
          <p:spPr bwMode="auto">
            <a:xfrm>
              <a:off x="5987803" y="4584675"/>
              <a:ext cx="262890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2"/>
            <p:cNvSpPr>
              <a:spLocks noChangeShapeType="1"/>
            </p:cNvSpPr>
            <p:nvPr/>
          </p:nvSpPr>
          <p:spPr bwMode="auto">
            <a:xfrm flipV="1">
              <a:off x="7232403" y="3213075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Oval 15"/>
            <p:cNvSpPr>
              <a:spLocks noChangeArrowheads="1"/>
            </p:cNvSpPr>
            <p:nvPr/>
          </p:nvSpPr>
          <p:spPr bwMode="auto">
            <a:xfrm>
              <a:off x="6343403" y="5067275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20"/>
            <p:cNvSpPr>
              <a:spLocks noChangeArrowheads="1"/>
            </p:cNvSpPr>
            <p:nvPr/>
          </p:nvSpPr>
          <p:spPr bwMode="auto">
            <a:xfrm>
              <a:off x="6635503" y="3987775"/>
              <a:ext cx="1181100" cy="11303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21"/>
            <p:cNvSpPr>
              <a:spLocks noChangeArrowheads="1"/>
            </p:cNvSpPr>
            <p:nvPr/>
          </p:nvSpPr>
          <p:spPr bwMode="auto">
            <a:xfrm>
              <a:off x="6381503" y="3721075"/>
              <a:ext cx="1714500" cy="16637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513264"/>
                </p:ext>
              </p:extLst>
            </p:nvPr>
          </p:nvGraphicFramePr>
          <p:xfrm>
            <a:off x="5886328" y="5171100"/>
            <a:ext cx="3286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1" name="Equation" r:id="rId16" imgW="215806" imgH="228501" progId="Equation.DSMT4">
                    <p:embed/>
                  </p:oleObj>
                </mc:Choice>
                <mc:Fallback>
                  <p:oleObj name="Equation" r:id="rId16" imgW="215806" imgH="228501" progId="Equation.DSMT4">
                    <p:embed/>
                    <p:pic>
                      <p:nvPicPr>
                        <p:cNvPr id="0" name="Picture 10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6328" y="5171100"/>
                          <a:ext cx="328613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914481"/>
                </p:ext>
              </p:extLst>
            </p:nvPr>
          </p:nvGraphicFramePr>
          <p:xfrm>
            <a:off x="6473578" y="4743425"/>
            <a:ext cx="2905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2" name="Equation" r:id="rId18" imgW="190500" imgH="228600" progId="Equation.DSMT4">
                    <p:embed/>
                  </p:oleObj>
                </mc:Choice>
                <mc:Fallback>
                  <p:oleObj name="Equation" r:id="rId18" imgW="190500" imgH="228600" progId="Equation.DSMT4">
                    <p:embed/>
                    <p:pic>
                      <p:nvPicPr>
                        <p:cNvPr id="0" name="Picture 10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3578" y="4743425"/>
                          <a:ext cx="290513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201963"/>
                </p:ext>
              </p:extLst>
            </p:nvPr>
          </p:nvGraphicFramePr>
          <p:xfrm>
            <a:off x="6773616" y="4632296"/>
            <a:ext cx="271462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3" name="Equation" r:id="rId20" imgW="177646" imgH="228402" progId="Equation.DSMT4">
                    <p:embed/>
                  </p:oleObj>
                </mc:Choice>
                <mc:Fallback>
                  <p:oleObj name="Equation" r:id="rId20" imgW="177646" imgH="228402" progId="Equation.DSMT4">
                    <p:embed/>
                    <p:pic>
                      <p:nvPicPr>
                        <p:cNvPr id="0" name="Picture 10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3616" y="4632296"/>
                          <a:ext cx="271462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Oval 26"/>
            <p:cNvSpPr>
              <a:spLocks noChangeArrowheads="1"/>
            </p:cNvSpPr>
            <p:nvPr/>
          </p:nvSpPr>
          <p:spPr bwMode="auto">
            <a:xfrm>
              <a:off x="6268791" y="5119663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27"/>
            <p:cNvSpPr>
              <a:spLocks noChangeArrowheads="1"/>
            </p:cNvSpPr>
            <p:nvPr/>
          </p:nvSpPr>
          <p:spPr bwMode="auto">
            <a:xfrm>
              <a:off x="6419603" y="5016475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28"/>
            <p:cNvSpPr>
              <a:spLocks noChangeArrowheads="1"/>
            </p:cNvSpPr>
            <p:nvPr/>
          </p:nvSpPr>
          <p:spPr bwMode="auto">
            <a:xfrm flipH="1">
              <a:off x="8080128" y="5062513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29"/>
            <p:cNvSpPr>
              <a:spLocks noChangeArrowheads="1"/>
            </p:cNvSpPr>
            <p:nvPr/>
          </p:nvSpPr>
          <p:spPr bwMode="auto">
            <a:xfrm flipH="1">
              <a:off x="8154741" y="5111725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30"/>
            <p:cNvSpPr>
              <a:spLocks noChangeArrowheads="1"/>
            </p:cNvSpPr>
            <p:nvPr/>
          </p:nvSpPr>
          <p:spPr bwMode="auto">
            <a:xfrm flipH="1">
              <a:off x="7999166" y="4999013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31"/>
            <p:cNvSpPr>
              <a:spLocks noChangeArrowheads="1"/>
            </p:cNvSpPr>
            <p:nvPr/>
          </p:nvSpPr>
          <p:spPr bwMode="auto">
            <a:xfrm>
              <a:off x="5987803" y="3301975"/>
              <a:ext cx="2501900" cy="24765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0844252"/>
                </p:ext>
              </p:extLst>
            </p:nvPr>
          </p:nvGraphicFramePr>
          <p:xfrm>
            <a:off x="8046473" y="3262288"/>
            <a:ext cx="38893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4" name="Equation" r:id="rId22" imgW="279400" imgH="228600" progId="Equation.DSMT4">
                    <p:embed/>
                  </p:oleObj>
                </mc:Choice>
                <mc:Fallback>
                  <p:oleObj name="Equation" r:id="rId22" imgW="279400" imgH="228600" progId="Equation.DSMT4">
                    <p:embed/>
                    <p:pic>
                      <p:nvPicPr>
                        <p:cNvPr id="0" name="Picture 10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6473" y="3262288"/>
                          <a:ext cx="388938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6266553"/>
                </p:ext>
              </p:extLst>
            </p:nvPr>
          </p:nvGraphicFramePr>
          <p:xfrm>
            <a:off x="7449891" y="4240188"/>
            <a:ext cx="26352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" name="Equation" r:id="rId24" imgW="190500" imgH="228600" progId="Equation.DSMT4">
                    <p:embed/>
                  </p:oleObj>
                </mc:Choice>
                <mc:Fallback>
                  <p:oleObj name="Equation" r:id="rId24" imgW="190500" imgH="228600" progId="Equation.DSMT4">
                    <p:embed/>
                    <p:pic>
                      <p:nvPicPr>
                        <p:cNvPr id="0" name="Picture 10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9891" y="4240188"/>
                          <a:ext cx="26352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049496"/>
                </p:ext>
              </p:extLst>
            </p:nvPr>
          </p:nvGraphicFramePr>
          <p:xfrm>
            <a:off x="7230816" y="4603725"/>
            <a:ext cx="5270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6" name="Equation" r:id="rId26" imgW="380670" imgH="177646" progId="Equation.DSMT4">
                    <p:embed/>
                  </p:oleObj>
                </mc:Choice>
                <mc:Fallback>
                  <p:oleObj name="Equation" r:id="rId26" imgW="380670" imgH="177646" progId="Equation.DSMT4">
                    <p:embed/>
                    <p:pic>
                      <p:nvPicPr>
                        <p:cNvPr id="0" name="Picture 10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0816" y="4603725"/>
                          <a:ext cx="52705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9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9413581"/>
                </p:ext>
              </p:extLst>
            </p:nvPr>
          </p:nvGraphicFramePr>
          <p:xfrm>
            <a:off x="7454653" y="5359375"/>
            <a:ext cx="527050" cy="193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7" name="Equation" r:id="rId28" imgW="380835" imgH="139639" progId="Equation.DSMT4">
                    <p:embed/>
                  </p:oleObj>
                </mc:Choice>
                <mc:Fallback>
                  <p:oleObj name="Equation" r:id="rId28" imgW="380835" imgH="139639" progId="Equation.DSMT4">
                    <p:embed/>
                    <p:pic>
                      <p:nvPicPr>
                        <p:cNvPr id="0" name="Picture 10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4653" y="5359375"/>
                          <a:ext cx="527050" cy="193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0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8926545"/>
                </p:ext>
              </p:extLst>
            </p:nvPr>
          </p:nvGraphicFramePr>
          <p:xfrm>
            <a:off x="8256341" y="4613250"/>
            <a:ext cx="474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8" name="Equation" r:id="rId30" imgW="342603" imgH="177646" progId="Equation.DSMT4">
                    <p:embed/>
                  </p:oleObj>
                </mc:Choice>
                <mc:Fallback>
                  <p:oleObj name="Equation" r:id="rId30" imgW="342603" imgH="177646" progId="Equation.DSMT4">
                    <p:embed/>
                    <p:pic>
                      <p:nvPicPr>
                        <p:cNvPr id="0" name="Picture 10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6341" y="4613250"/>
                          <a:ext cx="474663" cy="247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6036871"/>
                </p:ext>
              </p:extLst>
            </p:nvPr>
          </p:nvGraphicFramePr>
          <p:xfrm>
            <a:off x="7021121" y="2832570"/>
            <a:ext cx="474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9" name="Equation" r:id="rId32" imgW="342603" imgH="177646" progId="Equation.DSMT4">
                    <p:embed/>
                  </p:oleObj>
                </mc:Choice>
                <mc:Fallback>
                  <p:oleObj name="Equation" r:id="rId32" imgW="342603" imgH="177646" progId="Equation.DSMT4">
                    <p:embed/>
                    <p:pic>
                      <p:nvPicPr>
                        <p:cNvPr id="0" name="Picture 10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1121" y="2832570"/>
                          <a:ext cx="474663" cy="247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4" name="Line 50"/>
            <p:cNvSpPr>
              <a:spLocks noChangeShapeType="1"/>
            </p:cNvSpPr>
            <p:nvPr/>
          </p:nvSpPr>
          <p:spPr bwMode="auto">
            <a:xfrm>
              <a:off x="6189416" y="5203800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Line 51"/>
            <p:cNvSpPr>
              <a:spLocks noChangeShapeType="1"/>
            </p:cNvSpPr>
            <p:nvPr/>
          </p:nvSpPr>
          <p:spPr bwMode="auto">
            <a:xfrm>
              <a:off x="6503741" y="4975200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52"/>
            <p:cNvSpPr>
              <a:spLocks noChangeShapeType="1"/>
            </p:cNvSpPr>
            <p:nvPr/>
          </p:nvSpPr>
          <p:spPr bwMode="auto">
            <a:xfrm>
              <a:off x="6713291" y="4832325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9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6633589"/>
                </p:ext>
              </p:extLst>
            </p:nvPr>
          </p:nvGraphicFramePr>
          <p:xfrm>
            <a:off x="8234751" y="3582959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0" name="Equation" r:id="rId34" imgW="126725" imgH="126725" progId="Equation.DSMT4">
                    <p:embed/>
                  </p:oleObj>
                </mc:Choice>
                <mc:Fallback>
                  <p:oleObj name="Equation" r:id="rId34" imgW="126725" imgH="126725" progId="Equation.DSMT4">
                    <p:embed/>
                    <p:pic>
                      <p:nvPicPr>
                        <p:cNvPr id="0" name="Picture 10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4751" y="3582959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9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6774260"/>
                </p:ext>
              </p:extLst>
            </p:nvPr>
          </p:nvGraphicFramePr>
          <p:xfrm>
            <a:off x="7761676" y="3636299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1" name="Equation" r:id="rId36" imgW="126725" imgH="126725" progId="Equation.DSMT4">
                    <p:embed/>
                  </p:oleObj>
                </mc:Choice>
                <mc:Fallback>
                  <p:oleObj name="Equation" r:id="rId36" imgW="126725" imgH="126725" progId="Equation.DSMT4">
                    <p:embed/>
                    <p:pic>
                      <p:nvPicPr>
                        <p:cNvPr id="0" name="Picture 10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1676" y="3636299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008335"/>
                </p:ext>
              </p:extLst>
            </p:nvPr>
          </p:nvGraphicFramePr>
          <p:xfrm>
            <a:off x="6602801" y="4010314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2" name="Equation" r:id="rId37" imgW="126725" imgH="126725" progId="Equation.DSMT4">
                    <p:embed/>
                  </p:oleObj>
                </mc:Choice>
                <mc:Fallback>
                  <p:oleObj name="Equation" r:id="rId37" imgW="126725" imgH="126725" progId="Equation.DSMT4">
                    <p:embed/>
                    <p:pic>
                      <p:nvPicPr>
                        <p:cNvPr id="0" name="Picture 10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2801" y="4010314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2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747166"/>
                </p:ext>
              </p:extLst>
            </p:nvPr>
          </p:nvGraphicFramePr>
          <p:xfrm>
            <a:off x="7364801" y="4185574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3" name="Equation" r:id="rId38" imgW="126725" imgH="126725" progId="Equation.DSMT4">
                    <p:embed/>
                  </p:oleObj>
                </mc:Choice>
                <mc:Fallback>
                  <p:oleObj name="Equation" r:id="rId38" imgW="126725" imgH="126725" progId="Equation.DSMT4">
                    <p:embed/>
                    <p:pic>
                      <p:nvPicPr>
                        <p:cNvPr id="0" name="Picture 10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4801" y="4185574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3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6668324"/>
                </p:ext>
              </p:extLst>
            </p:nvPr>
          </p:nvGraphicFramePr>
          <p:xfrm>
            <a:off x="7499103" y="3376584"/>
            <a:ext cx="2825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4" name="Equation" r:id="rId39" imgW="203112" imgH="228501" progId="Equation.DSMT4">
                    <p:embed/>
                  </p:oleObj>
                </mc:Choice>
                <mc:Fallback>
                  <p:oleObj name="Equation" r:id="rId39" imgW="203112" imgH="228501" progId="Equation.DSMT4">
                    <p:embed/>
                    <p:pic>
                      <p:nvPicPr>
                        <p:cNvPr id="0" name="Picture 10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103" y="3376584"/>
                          <a:ext cx="2825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8850296"/>
                </p:ext>
              </p:extLst>
            </p:nvPr>
          </p:nvGraphicFramePr>
          <p:xfrm>
            <a:off x="7145091" y="4481484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" name="Equation" r:id="rId41" imgW="126725" imgH="126725" progId="Equation.DSMT4">
                    <p:embed/>
                  </p:oleObj>
                </mc:Choice>
                <mc:Fallback>
                  <p:oleObj name="Equation" r:id="rId41" imgW="126725" imgH="126725" progId="Equation.DSMT4">
                    <p:embed/>
                    <p:pic>
                      <p:nvPicPr>
                        <p:cNvPr id="0" name="Picture 10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5091" y="4481484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6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5266966"/>
                </p:ext>
              </p:extLst>
            </p:nvPr>
          </p:nvGraphicFramePr>
          <p:xfrm>
            <a:off x="7307016" y="5491134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6" name="Equation" r:id="rId43" imgW="126725" imgH="126725" progId="Equation.DSMT4">
                    <p:embed/>
                  </p:oleObj>
                </mc:Choice>
                <mc:Fallback>
                  <p:oleObj name="Equation" r:id="rId43" imgW="126725" imgH="126725" progId="Equation.DSMT4">
                    <p:embed/>
                    <p:pic>
                      <p:nvPicPr>
                        <p:cNvPr id="0" name="Picture 10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7016" y="5491134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7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895280"/>
                </p:ext>
              </p:extLst>
            </p:nvPr>
          </p:nvGraphicFramePr>
          <p:xfrm>
            <a:off x="6645916" y="3786221"/>
            <a:ext cx="2984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7" name="Equation" r:id="rId44" imgW="215806" imgH="228501" progId="Equation.DSMT4">
                    <p:embed/>
                  </p:oleObj>
                </mc:Choice>
                <mc:Fallback>
                  <p:oleObj name="Equation" r:id="rId44" imgW="215806" imgH="228501" progId="Equation.DSMT4">
                    <p:embed/>
                    <p:pic>
                      <p:nvPicPr>
                        <p:cNvPr id="0" name="Picture 1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5916" y="3786221"/>
                          <a:ext cx="2984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Arrow Connector 2"/>
            <p:cNvCxnSpPr/>
            <p:nvPr/>
          </p:nvCxnSpPr>
          <p:spPr>
            <a:xfrm flipH="1" flipV="1">
              <a:off x="6687239" y="4340646"/>
              <a:ext cx="468869" cy="1966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0510740"/>
                </p:ext>
              </p:extLst>
            </p:nvPr>
          </p:nvGraphicFramePr>
          <p:xfrm>
            <a:off x="6843694" y="4150393"/>
            <a:ext cx="284220" cy="300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8" name="Equation" r:id="rId46" imgW="215640" imgH="228600" progId="Equation.DSMT4">
                    <p:embed/>
                  </p:oleObj>
                </mc:Choice>
                <mc:Fallback>
                  <p:oleObj name="Equation" r:id="rId46" imgW="215640" imgH="228600" progId="Equation.DSMT4">
                    <p:embed/>
                    <p:pic>
                      <p:nvPicPr>
                        <p:cNvPr id="0" name="Picture 1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3694" y="4150393"/>
                          <a:ext cx="284220" cy="3009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217553"/>
              </p:ext>
            </p:extLst>
          </p:nvPr>
        </p:nvGraphicFramePr>
        <p:xfrm>
          <a:off x="2403859" y="1309568"/>
          <a:ext cx="4429236" cy="77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Equation" r:id="rId48" imgW="2603160" imgH="457200" progId="Equation.DSMT4">
                  <p:embed/>
                </p:oleObj>
              </mc:Choice>
              <mc:Fallback>
                <p:oleObj name="Equation" r:id="rId48" imgW="2603160" imgH="457200" progId="Equation.DSMT4">
                  <p:embed/>
                  <p:pic>
                    <p:nvPicPr>
                      <p:cNvPr id="0" name="Picture 1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859" y="1309568"/>
                        <a:ext cx="4429236" cy="77781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5428" y="0"/>
            <a:ext cx="8229600" cy="81393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Summation of Series (cont.)</a:t>
            </a:r>
            <a:endParaRPr lang="en-US" sz="4000" b="1" dirty="0"/>
          </a:p>
        </p:txBody>
      </p:sp>
      <p:sp>
        <p:nvSpPr>
          <p:cNvPr id="15364" name="Rectangle 2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2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2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2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2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2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535011"/>
              </p:ext>
            </p:extLst>
          </p:nvPr>
        </p:nvGraphicFramePr>
        <p:xfrm>
          <a:off x="241300" y="3671888"/>
          <a:ext cx="847566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2" name="Equation" r:id="rId4" imgW="5105160" imgH="457200" progId="Equation.DSMT4">
                  <p:embed/>
                </p:oleObj>
              </mc:Choice>
              <mc:Fallback>
                <p:oleObj name="Equation" r:id="rId4" imgW="5105160" imgH="457200" progId="Equation.DSMT4">
                  <p:embed/>
                  <p:pic>
                    <p:nvPicPr>
                      <p:cNvPr id="0" name="Picture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671888"/>
                        <a:ext cx="8475663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35645" y="4553093"/>
            <a:ext cx="422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33FF"/>
                </a:solidFill>
              </a:rPr>
              <a:t>If </a:t>
            </a:r>
            <a:r>
              <a:rPr 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  <a:sym typeface="Symbol"/>
              </a:rPr>
              <a:t> 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en-US" dirty="0">
                <a:solidFill>
                  <a:srgbClr val="3333FF"/>
                </a:solidFill>
                <a:latin typeface="+mn-lt"/>
                <a:cs typeface="Times New Roman" pitchFamily="18" charset="0"/>
                <a:sym typeface="Symbol"/>
              </a:rPr>
              <a:t>as the path increases, we have:</a:t>
            </a:r>
            <a:endParaRPr lang="en-US" dirty="0">
              <a:solidFill>
                <a:srgbClr val="3333FF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2295752" y="5813198"/>
          <a:ext cx="40703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3" name="Equation" r:id="rId6" imgW="2349500" imgH="444500" progId="Equation.DSMT4">
                  <p:embed/>
                </p:oleObj>
              </mc:Choice>
              <mc:Fallback>
                <p:oleObj name="Equation" r:id="rId6" imgW="2349500" imgH="444500" progId="Equation.DSMT4">
                  <p:embed/>
                  <p:pic>
                    <p:nvPicPr>
                      <p:cNvPr id="0" name="Picture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752" y="5813198"/>
                        <a:ext cx="4070350" cy="7731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785424"/>
              </p:ext>
            </p:extLst>
          </p:nvPr>
        </p:nvGraphicFramePr>
        <p:xfrm>
          <a:off x="5392500" y="3012939"/>
          <a:ext cx="2061581" cy="390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4" name="Equation" r:id="rId8" imgW="1345616" imgH="253890" progId="Equation.DSMT4">
                  <p:embed/>
                </p:oleObj>
              </mc:Choice>
              <mc:Fallback>
                <p:oleObj name="Equation" r:id="rId8" imgW="1345616" imgH="253890" progId="Equation.DSMT4">
                  <p:embed/>
                  <p:pic>
                    <p:nvPicPr>
                      <p:cNvPr id="0" name="Picture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500" y="3012939"/>
                        <a:ext cx="2061581" cy="3902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Arrow Connector 46"/>
          <p:cNvCxnSpPr/>
          <p:nvPr/>
        </p:nvCxnSpPr>
        <p:spPr>
          <a:xfrm flipH="1">
            <a:off x="4996706" y="3472531"/>
            <a:ext cx="326408" cy="3017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30</a:t>
            </a:fld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2604212" y="840879"/>
            <a:ext cx="3437360" cy="2375881"/>
            <a:chOff x="2985211" y="2370418"/>
            <a:chExt cx="2311156" cy="1597456"/>
          </a:xfrm>
        </p:grpSpPr>
        <p:sp>
          <p:nvSpPr>
            <p:cNvPr id="15371" name="Line 36"/>
            <p:cNvSpPr>
              <a:spLocks noChangeShapeType="1"/>
            </p:cNvSpPr>
            <p:nvPr/>
          </p:nvSpPr>
          <p:spPr bwMode="auto">
            <a:xfrm>
              <a:off x="2985211" y="3285246"/>
              <a:ext cx="2124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37"/>
            <p:cNvSpPr>
              <a:spLocks noChangeArrowheads="1"/>
            </p:cNvSpPr>
            <p:nvPr/>
          </p:nvSpPr>
          <p:spPr bwMode="auto">
            <a:xfrm>
              <a:off x="3477339" y="2751844"/>
              <a:ext cx="1066806" cy="10668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47"/>
            <p:cNvSpPr>
              <a:spLocks noChangeShapeType="1"/>
            </p:cNvSpPr>
            <p:nvPr/>
          </p:nvSpPr>
          <p:spPr bwMode="auto">
            <a:xfrm flipH="1" flipV="1">
              <a:off x="4008837" y="2608968"/>
              <a:ext cx="3175" cy="1358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50"/>
            <p:cNvSpPr>
              <a:spLocks noChangeShapeType="1"/>
            </p:cNvSpPr>
            <p:nvPr/>
          </p:nvSpPr>
          <p:spPr bwMode="auto">
            <a:xfrm flipV="1">
              <a:off x="4542558" y="3024895"/>
              <a:ext cx="1588" cy="1762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51"/>
            <p:cNvSpPr>
              <a:spLocks noChangeShapeType="1"/>
            </p:cNvSpPr>
            <p:nvPr/>
          </p:nvSpPr>
          <p:spPr bwMode="auto">
            <a:xfrm>
              <a:off x="3475751" y="3424947"/>
              <a:ext cx="1588" cy="2127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0" name="Object 49"/>
            <p:cNvGraphicFramePr>
              <a:graphicFrameLocks noChangeAspect="1"/>
            </p:cNvGraphicFramePr>
            <p:nvPr/>
          </p:nvGraphicFramePr>
          <p:xfrm>
            <a:off x="4163800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5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3800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/>
          </p:nvGraphicFramePr>
          <p:xfrm>
            <a:off x="3956050" y="3309338"/>
            <a:ext cx="107950" cy="167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6" name="Equation" r:id="rId12" imgW="114102" imgH="177492" progId="Equation.DSMT4">
                    <p:embed/>
                  </p:oleObj>
                </mc:Choice>
                <mc:Fallback>
                  <p:oleObj name="Equation" r:id="rId12" imgW="114102" imgH="177492" progId="Equation.DSMT4">
                    <p:embed/>
                    <p:pic>
                      <p:nvPicPr>
                        <p:cNvPr id="0" name="Picture 10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6050" y="3309338"/>
                          <a:ext cx="107950" cy="1679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4" name="Object 10"/>
            <p:cNvGraphicFramePr>
              <a:graphicFrameLocks noChangeAspect="1"/>
            </p:cNvGraphicFramePr>
            <p:nvPr/>
          </p:nvGraphicFramePr>
          <p:xfrm>
            <a:off x="4196080" y="3322319"/>
            <a:ext cx="84797" cy="137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7" name="Equation" r:id="rId14" imgW="101468" imgH="164885" progId="Equation.DSMT4">
                    <p:embed/>
                  </p:oleObj>
                </mc:Choice>
                <mc:Fallback>
                  <p:oleObj name="Equation" r:id="rId14" imgW="101468" imgH="164885" progId="Equation.DSMT4">
                    <p:embed/>
                    <p:pic>
                      <p:nvPicPr>
                        <p:cNvPr id="0" name="Picture 10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6080" y="3322319"/>
                          <a:ext cx="84797" cy="1377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5" name="Object 11"/>
            <p:cNvGraphicFramePr>
              <a:graphicFrameLocks noChangeAspect="1"/>
            </p:cNvGraphicFramePr>
            <p:nvPr/>
          </p:nvGraphicFramePr>
          <p:xfrm>
            <a:off x="3943667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8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10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3667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6" name="Object 12"/>
            <p:cNvGraphicFramePr>
              <a:graphicFrameLocks noChangeAspect="1"/>
            </p:cNvGraphicFramePr>
            <p:nvPr/>
          </p:nvGraphicFramePr>
          <p:xfrm>
            <a:off x="3723534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9" name="Equation" r:id="rId17" imgW="126725" imgH="126725" progId="Equation.DSMT4">
                    <p:embed/>
                  </p:oleObj>
                </mc:Choice>
                <mc:Fallback>
                  <p:oleObj name="Equation" r:id="rId17" imgW="126725" imgH="126725" progId="Equation.DSMT4">
                    <p:embed/>
                    <p:pic>
                      <p:nvPicPr>
                        <p:cNvPr id="0" name="Picture 10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534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7" name="Object 13"/>
            <p:cNvGraphicFramePr>
              <a:graphicFrameLocks noChangeAspect="1"/>
            </p:cNvGraphicFramePr>
            <p:nvPr/>
          </p:nvGraphicFramePr>
          <p:xfrm>
            <a:off x="3503401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0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3401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8" name="Object 14"/>
            <p:cNvGraphicFramePr>
              <a:graphicFrameLocks noChangeAspect="1"/>
            </p:cNvGraphicFramePr>
            <p:nvPr/>
          </p:nvGraphicFramePr>
          <p:xfrm>
            <a:off x="4383933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1" name="Equation" r:id="rId19" imgW="126725" imgH="126725" progId="Equation.DSMT4">
                    <p:embed/>
                  </p:oleObj>
                </mc:Choice>
                <mc:Fallback>
                  <p:oleObj name="Equation" r:id="rId19" imgW="126725" imgH="126725" progId="Equation.DSMT4">
                    <p:embed/>
                    <p:pic>
                      <p:nvPicPr>
                        <p:cNvPr id="0" name="Picture 1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3933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9" name="Object 15"/>
            <p:cNvGraphicFramePr>
              <a:graphicFrameLocks noChangeAspect="1"/>
            </p:cNvGraphicFramePr>
            <p:nvPr/>
          </p:nvGraphicFramePr>
          <p:xfrm>
            <a:off x="4604068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2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Picture 1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4068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0" name="Object 16"/>
            <p:cNvGraphicFramePr>
              <a:graphicFrameLocks noChangeAspect="1"/>
            </p:cNvGraphicFramePr>
            <p:nvPr/>
          </p:nvGraphicFramePr>
          <p:xfrm>
            <a:off x="3283268" y="3223736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3" name="Equation" r:id="rId21" imgW="126725" imgH="126725" progId="Equation.DSMT4">
                    <p:embed/>
                  </p:oleObj>
                </mc:Choice>
                <mc:Fallback>
                  <p:oleObj name="Equation" r:id="rId21" imgW="126725" imgH="126725" progId="Equation.DSMT4">
                    <p:embed/>
                    <p:pic>
                      <p:nvPicPr>
                        <p:cNvPr id="0" name="Picture 1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268" y="3223736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1" name="Object 17"/>
            <p:cNvGraphicFramePr>
              <a:graphicFrameLocks noChangeAspect="1"/>
            </p:cNvGraphicFramePr>
            <p:nvPr/>
          </p:nvGraphicFramePr>
          <p:xfrm>
            <a:off x="4394518" y="3322955"/>
            <a:ext cx="106362" cy="136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4" name="Equation" r:id="rId22" imgW="126780" imgH="164814" progId="Equation.DSMT4">
                    <p:embed/>
                  </p:oleObj>
                </mc:Choice>
                <mc:Fallback>
                  <p:oleObj name="Equation" r:id="rId22" imgW="126780" imgH="164814" progId="Equation.DSMT4">
                    <p:embed/>
                    <p:pic>
                      <p:nvPicPr>
                        <p:cNvPr id="0" name="Picture 1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518" y="3322955"/>
                          <a:ext cx="106362" cy="136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2" name="Object 18"/>
            <p:cNvGraphicFramePr>
              <a:graphicFrameLocks noChangeAspect="1"/>
            </p:cNvGraphicFramePr>
            <p:nvPr/>
          </p:nvGraphicFramePr>
          <p:xfrm>
            <a:off x="4621848" y="3323590"/>
            <a:ext cx="95250" cy="146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5" name="Equation" r:id="rId24" imgW="114102" imgH="177492" progId="Equation.DSMT4">
                    <p:embed/>
                  </p:oleObj>
                </mc:Choice>
                <mc:Fallback>
                  <p:oleObj name="Equation" r:id="rId24" imgW="114102" imgH="177492" progId="Equation.DSMT4">
                    <p:embed/>
                    <p:pic>
                      <p:nvPicPr>
                        <p:cNvPr id="0" name="Picture 1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848" y="3323590"/>
                          <a:ext cx="95250" cy="146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3" name="Object 19"/>
            <p:cNvGraphicFramePr>
              <a:graphicFrameLocks noChangeAspect="1"/>
            </p:cNvGraphicFramePr>
            <p:nvPr/>
          </p:nvGraphicFramePr>
          <p:xfrm>
            <a:off x="3695065" y="3328035"/>
            <a:ext cx="171450" cy="138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6" name="Equation" r:id="rId26" imgW="203024" imgH="164957" progId="Equation.DSMT4">
                    <p:embed/>
                  </p:oleObj>
                </mc:Choice>
                <mc:Fallback>
                  <p:oleObj name="Equation" r:id="rId26" imgW="203024" imgH="164957" progId="Equation.DSMT4">
                    <p:embed/>
                    <p:pic>
                      <p:nvPicPr>
                        <p:cNvPr id="0" name="Picture 1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065" y="3328035"/>
                          <a:ext cx="171450" cy="138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4" name="Object 20"/>
            <p:cNvGraphicFramePr>
              <a:graphicFrameLocks noChangeAspect="1"/>
            </p:cNvGraphicFramePr>
            <p:nvPr/>
          </p:nvGraphicFramePr>
          <p:xfrm>
            <a:off x="3482340" y="3327400"/>
            <a:ext cx="171450" cy="138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7" name="Equation" r:id="rId28" imgW="203024" imgH="164957" progId="Equation.DSMT4">
                    <p:embed/>
                  </p:oleObj>
                </mc:Choice>
                <mc:Fallback>
                  <p:oleObj name="Equation" r:id="rId28" imgW="203024" imgH="164957" progId="Equation.DSMT4">
                    <p:embed/>
                    <p:pic>
                      <p:nvPicPr>
                        <p:cNvPr id="0" name="Picture 1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2340" y="3327400"/>
                          <a:ext cx="171450" cy="138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5" name="Object 21"/>
            <p:cNvGraphicFramePr>
              <a:graphicFrameLocks noChangeAspect="1"/>
            </p:cNvGraphicFramePr>
            <p:nvPr/>
          </p:nvGraphicFramePr>
          <p:xfrm>
            <a:off x="3244215" y="3327718"/>
            <a:ext cx="171450" cy="147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8" name="Equation" r:id="rId30" imgW="202936" imgH="177569" progId="Equation.DSMT4">
                    <p:embed/>
                  </p:oleObj>
                </mc:Choice>
                <mc:Fallback>
                  <p:oleObj name="Equation" r:id="rId30" imgW="202936" imgH="177569" progId="Equation.DSMT4">
                    <p:embed/>
                    <p:pic>
                      <p:nvPicPr>
                        <p:cNvPr id="0" name="Picture 1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4215" y="3327718"/>
                          <a:ext cx="171450" cy="147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6" name="Object 22"/>
            <p:cNvGraphicFramePr>
              <a:graphicFrameLocks noChangeAspect="1"/>
            </p:cNvGraphicFramePr>
            <p:nvPr/>
          </p:nvGraphicFramePr>
          <p:xfrm>
            <a:off x="4304030" y="2833053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9" name="Equation" r:id="rId32" imgW="126725" imgH="126725" progId="Equation.DSMT4">
                    <p:embed/>
                  </p:oleObj>
                </mc:Choice>
                <mc:Fallback>
                  <p:oleObj name="Equation" r:id="rId32" imgW="126725" imgH="126725" progId="Equation.DSMT4">
                    <p:embed/>
                    <p:pic>
                      <p:nvPicPr>
                        <p:cNvPr id="0" name="Picture 1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4030" y="2833053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7" name="Object 23"/>
            <p:cNvGraphicFramePr>
              <a:graphicFrameLocks noChangeAspect="1"/>
            </p:cNvGraphicFramePr>
            <p:nvPr/>
          </p:nvGraphicFramePr>
          <p:xfrm>
            <a:off x="5147237" y="3209364"/>
            <a:ext cx="149130" cy="162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80" name="Equation" r:id="rId34" imgW="126835" imgH="139518" progId="Equation.DSMT4">
                    <p:embed/>
                  </p:oleObj>
                </mc:Choice>
                <mc:Fallback>
                  <p:oleObj name="Equation" r:id="rId34" imgW="126835" imgH="139518" progId="Equation.DSMT4">
                    <p:embed/>
                    <p:pic>
                      <p:nvPicPr>
                        <p:cNvPr id="0" name="Picture 1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7237" y="3209364"/>
                          <a:ext cx="149130" cy="162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8" name="Object 24"/>
            <p:cNvGraphicFramePr>
              <a:graphicFrameLocks noChangeAspect="1"/>
            </p:cNvGraphicFramePr>
            <p:nvPr/>
          </p:nvGraphicFramePr>
          <p:xfrm>
            <a:off x="3937186" y="2370418"/>
            <a:ext cx="1651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81" name="Equation" r:id="rId36" imgW="139579" imgH="164957" progId="Equation.DSMT4">
                    <p:embed/>
                  </p:oleObj>
                </mc:Choice>
                <mc:Fallback>
                  <p:oleObj name="Equation" r:id="rId36" imgW="139579" imgH="164957" progId="Equation.DSMT4">
                    <p:embed/>
                    <p:pic>
                      <p:nvPicPr>
                        <p:cNvPr id="0" name="Picture 1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186" y="2370418"/>
                          <a:ext cx="165100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49" name="Object 25"/>
            <p:cNvGraphicFramePr>
              <a:graphicFrameLocks noChangeAspect="1"/>
            </p:cNvGraphicFramePr>
            <p:nvPr/>
          </p:nvGraphicFramePr>
          <p:xfrm>
            <a:off x="4687888" y="2703513"/>
            <a:ext cx="179387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82" name="Equation" r:id="rId38" imgW="152202" imgH="177569" progId="Equation.DSMT4">
                    <p:embed/>
                  </p:oleObj>
                </mc:Choice>
                <mc:Fallback>
                  <p:oleObj name="Equation" r:id="rId38" imgW="152202" imgH="177569" progId="Equation.DSMT4">
                    <p:embed/>
                    <p:pic>
                      <p:nvPicPr>
                        <p:cNvPr id="0" name="Picture 1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888" y="2703513"/>
                          <a:ext cx="179387" cy="206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50" name="Object 26"/>
            <p:cNvGraphicFramePr>
              <a:graphicFrameLocks noChangeAspect="1"/>
            </p:cNvGraphicFramePr>
            <p:nvPr/>
          </p:nvGraphicFramePr>
          <p:xfrm>
            <a:off x="4129835" y="2819960"/>
            <a:ext cx="2095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83" name="Equation" r:id="rId40" imgW="177646" imgH="241091" progId="Equation.DSMT4">
                    <p:embed/>
                  </p:oleObj>
                </mc:Choice>
                <mc:Fallback>
                  <p:oleObj name="Equation" r:id="rId40" imgW="177646" imgH="241091" progId="Equation.DSMT4">
                    <p:embed/>
                    <p:pic>
                      <p:nvPicPr>
                        <p:cNvPr id="0" name="Picture 1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9835" y="2819960"/>
                          <a:ext cx="209550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18" name="Object 1062"/>
          <p:cNvGraphicFramePr>
            <a:graphicFrameLocks noChangeAspect="1"/>
          </p:cNvGraphicFramePr>
          <p:nvPr/>
        </p:nvGraphicFramePr>
        <p:xfrm>
          <a:off x="2243138" y="4992688"/>
          <a:ext cx="49339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4" name="Equation" r:id="rId42" imgW="3340080" imgH="444240" progId="Equation.DSMT4">
                  <p:embed/>
                </p:oleObj>
              </mc:Choice>
              <mc:Fallback>
                <p:oleObj name="Equation" r:id="rId42" imgW="3340080" imgH="444240" progId="Equation.DSMT4">
                  <p:embed/>
                  <p:pic>
                    <p:nvPicPr>
                      <p:cNvPr id="0" name="Picture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4992688"/>
                        <a:ext cx="49339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9" name="Object 1063"/>
          <p:cNvGraphicFramePr>
            <a:graphicFrameLocks noChangeAspect="1"/>
          </p:cNvGraphicFramePr>
          <p:nvPr/>
        </p:nvGraphicFramePr>
        <p:xfrm>
          <a:off x="245610" y="978354"/>
          <a:ext cx="26003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85" name="Equation" r:id="rId44" imgW="2600280" imgH="741240" progId="Equation.DSMT4">
                  <p:embed/>
                </p:oleObj>
              </mc:Choice>
              <mc:Fallback>
                <p:oleObj name="Equation" r:id="rId44" imgW="2600280" imgH="741240" progId="Equation.DSMT4">
                  <p:embed/>
                  <p:pic>
                    <p:nvPicPr>
                      <p:cNvPr id="0" name="Picture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10" y="978354"/>
                        <a:ext cx="2600325" cy="741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599207" y="1285336"/>
            <a:ext cx="1742535" cy="430887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The poles </a:t>
            </a:r>
            <a:r>
              <a:rPr lang="en-US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1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100" dirty="0" smtClean="0"/>
              <a:t> are the poles of the function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6153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Summation of Series (cont.)</a:t>
            </a:r>
            <a:endParaRPr lang="en-US" sz="4000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316711"/>
              </p:ext>
            </p:extLst>
          </p:nvPr>
        </p:nvGraphicFramePr>
        <p:xfrm>
          <a:off x="3024714" y="1365249"/>
          <a:ext cx="10874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7" name="Equation" r:id="rId4" imgW="672808" imgH="431613" progId="Equation.DSMT4">
                  <p:embed/>
                </p:oleObj>
              </mc:Choice>
              <mc:Fallback>
                <p:oleObj name="Equation" r:id="rId4" imgW="672808" imgH="431613" progId="Equation.DSMT4">
                  <p:embed/>
                  <p:pic>
                    <p:nvPicPr>
                      <p:cNvPr id="0" name="Picture 1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714" y="1365249"/>
                        <a:ext cx="108743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3657" y="908958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297238" y="5803900"/>
          <a:ext cx="29146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8" name="Equation" r:id="rId6" imgW="1587500" imgH="431800" progId="Equation.DSMT4">
                  <p:embed/>
                </p:oleObj>
              </mc:Choice>
              <mc:Fallback>
                <p:oleObj name="Equation" r:id="rId6" imgW="1587500" imgH="431800" progId="Equation.DSMT4">
                  <p:embed/>
                  <p:pic>
                    <p:nvPicPr>
                      <p:cNvPr id="0" name="Picture 1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5803900"/>
                        <a:ext cx="2914650" cy="7921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10468" y="543197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Hence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31</a:t>
            </a:fld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5075949" y="775274"/>
            <a:ext cx="2311156" cy="1597456"/>
            <a:chOff x="5086966" y="896460"/>
            <a:chExt cx="2311156" cy="1597456"/>
          </a:xfrm>
        </p:grpSpPr>
        <p:sp>
          <p:nvSpPr>
            <p:cNvPr id="16" name="Line 36"/>
            <p:cNvSpPr>
              <a:spLocks noChangeShapeType="1"/>
            </p:cNvSpPr>
            <p:nvPr/>
          </p:nvSpPr>
          <p:spPr bwMode="auto">
            <a:xfrm>
              <a:off x="5086966" y="1811288"/>
              <a:ext cx="2124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5579094" y="1277886"/>
              <a:ext cx="1066806" cy="10668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7"/>
            <p:cNvSpPr>
              <a:spLocks noChangeShapeType="1"/>
            </p:cNvSpPr>
            <p:nvPr/>
          </p:nvSpPr>
          <p:spPr bwMode="auto">
            <a:xfrm flipH="1" flipV="1">
              <a:off x="6110592" y="1135010"/>
              <a:ext cx="3175" cy="1358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 flipV="1">
              <a:off x="6644313" y="1550937"/>
              <a:ext cx="1588" cy="1762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5577506" y="1950989"/>
              <a:ext cx="1588" cy="2127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6265555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9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1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5555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6057805" y="1835380"/>
            <a:ext cx="107950" cy="167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0" name="Equation" r:id="rId10" imgW="114102" imgH="177492" progId="Equation.DSMT4">
                    <p:embed/>
                  </p:oleObj>
                </mc:Choice>
                <mc:Fallback>
                  <p:oleObj name="Equation" r:id="rId10" imgW="114102" imgH="177492" progId="Equation.DSMT4">
                    <p:embed/>
                    <p:pic>
                      <p:nvPicPr>
                        <p:cNvPr id="0" name="Picture 1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7805" y="1835380"/>
                          <a:ext cx="107950" cy="1679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6297835" y="1848361"/>
            <a:ext cx="84797" cy="137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1" name="Equation" r:id="rId12" imgW="101468" imgH="164885" progId="Equation.DSMT4">
                    <p:embed/>
                  </p:oleObj>
                </mc:Choice>
                <mc:Fallback>
                  <p:oleObj name="Equation" r:id="rId12" imgW="101468" imgH="164885" progId="Equation.DSMT4">
                    <p:embed/>
                    <p:pic>
                      <p:nvPicPr>
                        <p:cNvPr id="0" name="Picture 1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7835" y="1848361"/>
                          <a:ext cx="84797" cy="1377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1"/>
            <p:cNvGraphicFramePr>
              <a:graphicFrameLocks noChangeAspect="1"/>
            </p:cNvGraphicFramePr>
            <p:nvPr/>
          </p:nvGraphicFramePr>
          <p:xfrm>
            <a:off x="6045422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2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1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5422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2"/>
            <p:cNvGraphicFramePr>
              <a:graphicFrameLocks noChangeAspect="1"/>
            </p:cNvGraphicFramePr>
            <p:nvPr/>
          </p:nvGraphicFramePr>
          <p:xfrm>
            <a:off x="5825289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3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Picture 1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5289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3"/>
            <p:cNvGraphicFramePr>
              <a:graphicFrameLocks noChangeAspect="1"/>
            </p:cNvGraphicFramePr>
            <p:nvPr/>
          </p:nvGraphicFramePr>
          <p:xfrm>
            <a:off x="5605156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4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1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5156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4"/>
            <p:cNvGraphicFramePr>
              <a:graphicFrameLocks noChangeAspect="1"/>
            </p:cNvGraphicFramePr>
            <p:nvPr/>
          </p:nvGraphicFramePr>
          <p:xfrm>
            <a:off x="6485688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5" name="Equation" r:id="rId17" imgW="126725" imgH="126725" progId="Equation.DSMT4">
                    <p:embed/>
                  </p:oleObj>
                </mc:Choice>
                <mc:Fallback>
                  <p:oleObj name="Equation" r:id="rId17" imgW="126725" imgH="126725" progId="Equation.DSMT4">
                    <p:embed/>
                    <p:pic>
                      <p:nvPicPr>
                        <p:cNvPr id="0" name="Picture 1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5688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5"/>
            <p:cNvGraphicFramePr>
              <a:graphicFrameLocks noChangeAspect="1"/>
            </p:cNvGraphicFramePr>
            <p:nvPr/>
          </p:nvGraphicFramePr>
          <p:xfrm>
            <a:off x="6705823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6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823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6"/>
            <p:cNvGraphicFramePr>
              <a:graphicFrameLocks noChangeAspect="1"/>
            </p:cNvGraphicFramePr>
            <p:nvPr/>
          </p:nvGraphicFramePr>
          <p:xfrm>
            <a:off x="5385023" y="17497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7" name="Equation" r:id="rId19" imgW="126725" imgH="126725" progId="Equation.DSMT4">
                    <p:embed/>
                  </p:oleObj>
                </mc:Choice>
                <mc:Fallback>
                  <p:oleObj name="Equation" r:id="rId19" imgW="126725" imgH="126725" progId="Equation.DSMT4">
                    <p:embed/>
                    <p:pic>
                      <p:nvPicPr>
                        <p:cNvPr id="0" name="Picture 1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5023" y="17497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7"/>
            <p:cNvGraphicFramePr>
              <a:graphicFrameLocks noChangeAspect="1"/>
            </p:cNvGraphicFramePr>
            <p:nvPr/>
          </p:nvGraphicFramePr>
          <p:xfrm>
            <a:off x="6496273" y="1848997"/>
            <a:ext cx="106362" cy="136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8" name="Equation" r:id="rId20" imgW="126780" imgH="164814" progId="Equation.DSMT4">
                    <p:embed/>
                  </p:oleObj>
                </mc:Choice>
                <mc:Fallback>
                  <p:oleObj name="Equation" r:id="rId20" imgW="126780" imgH="164814" progId="Equation.DSMT4">
                    <p:embed/>
                    <p:pic>
                      <p:nvPicPr>
                        <p:cNvPr id="0" name="Picture 1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6273" y="1848997"/>
                          <a:ext cx="106362" cy="136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8"/>
            <p:cNvGraphicFramePr>
              <a:graphicFrameLocks noChangeAspect="1"/>
            </p:cNvGraphicFramePr>
            <p:nvPr/>
          </p:nvGraphicFramePr>
          <p:xfrm>
            <a:off x="6723603" y="1849632"/>
            <a:ext cx="95250" cy="146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9" name="Equation" r:id="rId22" imgW="114102" imgH="177492" progId="Equation.DSMT4">
                    <p:embed/>
                  </p:oleObj>
                </mc:Choice>
                <mc:Fallback>
                  <p:oleObj name="Equation" r:id="rId22" imgW="114102" imgH="177492" progId="Equation.DSMT4">
                    <p:embed/>
                    <p:pic>
                      <p:nvPicPr>
                        <p:cNvPr id="0" name="Picture 1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3603" y="1849632"/>
                          <a:ext cx="95250" cy="146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9"/>
            <p:cNvGraphicFramePr>
              <a:graphicFrameLocks noChangeAspect="1"/>
            </p:cNvGraphicFramePr>
            <p:nvPr/>
          </p:nvGraphicFramePr>
          <p:xfrm>
            <a:off x="5796820" y="1854077"/>
            <a:ext cx="171450" cy="138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0" name="Equation" r:id="rId24" imgW="203024" imgH="164957" progId="Equation.DSMT4">
                    <p:embed/>
                  </p:oleObj>
                </mc:Choice>
                <mc:Fallback>
                  <p:oleObj name="Equation" r:id="rId24" imgW="203024" imgH="164957" progId="Equation.DSMT4">
                    <p:embed/>
                    <p:pic>
                      <p:nvPicPr>
                        <p:cNvPr id="0" name="Picture 1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820" y="1854077"/>
                          <a:ext cx="171450" cy="138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0"/>
            <p:cNvGraphicFramePr>
              <a:graphicFrameLocks noChangeAspect="1"/>
            </p:cNvGraphicFramePr>
            <p:nvPr/>
          </p:nvGraphicFramePr>
          <p:xfrm>
            <a:off x="5584095" y="1853442"/>
            <a:ext cx="171450" cy="138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1" name="Equation" r:id="rId26" imgW="203024" imgH="164957" progId="Equation.DSMT4">
                    <p:embed/>
                  </p:oleObj>
                </mc:Choice>
                <mc:Fallback>
                  <p:oleObj name="Equation" r:id="rId26" imgW="203024" imgH="164957" progId="Equation.DSMT4">
                    <p:embed/>
                    <p:pic>
                      <p:nvPicPr>
                        <p:cNvPr id="0" name="Picture 1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4095" y="1853442"/>
                          <a:ext cx="171450" cy="138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1"/>
            <p:cNvGraphicFramePr>
              <a:graphicFrameLocks noChangeAspect="1"/>
            </p:cNvGraphicFramePr>
            <p:nvPr/>
          </p:nvGraphicFramePr>
          <p:xfrm>
            <a:off x="5345970" y="1853760"/>
            <a:ext cx="171450" cy="147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2" name="Equation" r:id="rId28" imgW="202936" imgH="177569" progId="Equation.DSMT4">
                    <p:embed/>
                  </p:oleObj>
                </mc:Choice>
                <mc:Fallback>
                  <p:oleObj name="Equation" r:id="rId28" imgW="202936" imgH="177569" progId="Equation.DSMT4">
                    <p:embed/>
                    <p:pic>
                      <p:nvPicPr>
                        <p:cNvPr id="0" name="Picture 1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5970" y="1853760"/>
                          <a:ext cx="171450" cy="147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22"/>
            <p:cNvGraphicFramePr>
              <a:graphicFrameLocks noChangeAspect="1"/>
            </p:cNvGraphicFramePr>
            <p:nvPr/>
          </p:nvGraphicFramePr>
          <p:xfrm>
            <a:off x="6045541" y="1440981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3" name="Equation" r:id="rId30" imgW="126725" imgH="126725" progId="Equation.DSMT4">
                    <p:embed/>
                  </p:oleObj>
                </mc:Choice>
                <mc:Fallback>
                  <p:oleObj name="Equation" r:id="rId30" imgW="126725" imgH="126725" progId="Equation.DSMT4">
                    <p:embed/>
                    <p:pic>
                      <p:nvPicPr>
                        <p:cNvPr id="0" name="Picture 1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5541" y="1440981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23"/>
            <p:cNvGraphicFramePr>
              <a:graphicFrameLocks noChangeAspect="1"/>
            </p:cNvGraphicFramePr>
            <p:nvPr/>
          </p:nvGraphicFramePr>
          <p:xfrm>
            <a:off x="7248992" y="1735406"/>
            <a:ext cx="149130" cy="162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4" name="Equation" r:id="rId32" imgW="126835" imgH="139518" progId="Equation.DSMT4">
                    <p:embed/>
                  </p:oleObj>
                </mc:Choice>
                <mc:Fallback>
                  <p:oleObj name="Equation" r:id="rId32" imgW="126835" imgH="139518" progId="Equation.DSMT4">
                    <p:embed/>
                    <p:pic>
                      <p:nvPicPr>
                        <p:cNvPr id="0" name="Picture 1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8992" y="1735406"/>
                          <a:ext cx="149130" cy="162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24"/>
            <p:cNvGraphicFramePr>
              <a:graphicFrameLocks noChangeAspect="1"/>
            </p:cNvGraphicFramePr>
            <p:nvPr/>
          </p:nvGraphicFramePr>
          <p:xfrm>
            <a:off x="6038941" y="896460"/>
            <a:ext cx="1651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5" name="Equation" r:id="rId34" imgW="139579" imgH="164957" progId="Equation.DSMT4">
                    <p:embed/>
                  </p:oleObj>
                </mc:Choice>
                <mc:Fallback>
                  <p:oleObj name="Equation" r:id="rId34" imgW="139579" imgH="164957" progId="Equation.DSMT4">
                    <p:embed/>
                    <p:pic>
                      <p:nvPicPr>
                        <p:cNvPr id="0" name="Picture 1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8941" y="896460"/>
                          <a:ext cx="165100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25"/>
            <p:cNvGraphicFramePr>
              <a:graphicFrameLocks noChangeAspect="1"/>
            </p:cNvGraphicFramePr>
            <p:nvPr/>
          </p:nvGraphicFramePr>
          <p:xfrm>
            <a:off x="6789643" y="1229555"/>
            <a:ext cx="179387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6" name="Equation" r:id="rId36" imgW="152202" imgH="177569" progId="Equation.DSMT4">
                    <p:embed/>
                  </p:oleObj>
                </mc:Choice>
                <mc:Fallback>
                  <p:oleObj name="Equation" r:id="rId36" imgW="152202" imgH="177569" progId="Equation.DSMT4">
                    <p:embed/>
                    <p:pic>
                      <p:nvPicPr>
                        <p:cNvPr id="0" name="Picture 1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9643" y="1229555"/>
                          <a:ext cx="179387" cy="206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26"/>
            <p:cNvGraphicFramePr>
              <a:graphicFrameLocks noChangeAspect="1"/>
            </p:cNvGraphicFramePr>
            <p:nvPr/>
          </p:nvGraphicFramePr>
          <p:xfrm>
            <a:off x="5740271" y="1332355"/>
            <a:ext cx="2095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7" name="Equation" r:id="rId38" imgW="177646" imgH="241091" progId="Equation.DSMT4">
                    <p:embed/>
                  </p:oleObj>
                </mc:Choice>
                <mc:Fallback>
                  <p:oleObj name="Equation" r:id="rId38" imgW="177646" imgH="241091" progId="Equation.DSMT4">
                    <p:embed/>
                    <p:pic>
                      <p:nvPicPr>
                        <p:cNvPr id="0" name="Picture 1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0271" y="1332355"/>
                          <a:ext cx="209550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4" name="Object 30"/>
            <p:cNvGraphicFramePr>
              <a:graphicFrameLocks noChangeAspect="1"/>
            </p:cNvGraphicFramePr>
            <p:nvPr/>
          </p:nvGraphicFramePr>
          <p:xfrm>
            <a:off x="6053822" y="2085178"/>
            <a:ext cx="1270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8" name="Equation" r:id="rId40" imgW="126725" imgH="126725" progId="Equation.DSMT4">
                    <p:embed/>
                  </p:oleObj>
                </mc:Choice>
                <mc:Fallback>
                  <p:oleObj name="Equation" r:id="rId40" imgW="126725" imgH="126725" progId="Equation.DSMT4">
                    <p:embed/>
                    <p:pic>
                      <p:nvPicPr>
                        <p:cNvPr id="0" name="Picture 1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3822" y="2085178"/>
                          <a:ext cx="1270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5" name="Object 31"/>
            <p:cNvGraphicFramePr>
              <a:graphicFrameLocks noChangeAspect="1"/>
            </p:cNvGraphicFramePr>
            <p:nvPr/>
          </p:nvGraphicFramePr>
          <p:xfrm>
            <a:off x="6259087" y="1405934"/>
            <a:ext cx="104775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9" name="Equation" r:id="rId41" imgW="88707" imgH="164742" progId="Equation.DSMT4">
                    <p:embed/>
                  </p:oleObj>
                </mc:Choice>
                <mc:Fallback>
                  <p:oleObj name="Equation" r:id="rId41" imgW="88707" imgH="164742" progId="Equation.DSMT4">
                    <p:embed/>
                    <p:pic>
                      <p:nvPicPr>
                        <p:cNvPr id="0" name="Picture 1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9087" y="1405934"/>
                          <a:ext cx="104775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6" name="Object 32"/>
            <p:cNvGraphicFramePr>
              <a:graphicFrameLocks noChangeAspect="1"/>
            </p:cNvGraphicFramePr>
            <p:nvPr/>
          </p:nvGraphicFramePr>
          <p:xfrm>
            <a:off x="6210300" y="2062163"/>
            <a:ext cx="20955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0" name="Equation" r:id="rId43" imgW="177492" imgH="164814" progId="Equation.DSMT4">
                    <p:embed/>
                  </p:oleObj>
                </mc:Choice>
                <mc:Fallback>
                  <p:oleObj name="Equation" r:id="rId43" imgW="177492" imgH="164814" progId="Equation.DSMT4">
                    <p:embed/>
                    <p:pic>
                      <p:nvPicPr>
                        <p:cNvPr id="0" name="Picture 1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0300" y="2062163"/>
                          <a:ext cx="209550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TextBox 42"/>
          <p:cNvSpPr txBox="1"/>
          <p:nvPr/>
        </p:nvSpPr>
        <p:spPr>
          <a:xfrm>
            <a:off x="6850517" y="5978666"/>
            <a:ext cx="1795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(gives us factor </a:t>
            </a:r>
            <a:r>
              <a:rPr lang="en-US" sz="1400" dirty="0"/>
              <a:t>of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/>
              <a:t>)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517088" y="5260768"/>
            <a:ext cx="0" cy="653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017" name="Object 6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105759"/>
              </p:ext>
            </p:extLst>
          </p:nvPr>
        </p:nvGraphicFramePr>
        <p:xfrm>
          <a:off x="1162468" y="2293186"/>
          <a:ext cx="7261225" cy="29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1" name="Equation" r:id="rId45" imgW="5117760" imgH="2070000" progId="Equation.DSMT4">
                  <p:embed/>
                </p:oleObj>
              </mc:Choice>
              <mc:Fallback>
                <p:oleObj name="Equation" r:id="rId45" imgW="5117760" imgH="2070000" progId="Equation.DSMT4">
                  <p:embed/>
                  <p:pic>
                    <p:nvPicPr>
                      <p:cNvPr id="0" name="Picture 1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468" y="2293186"/>
                        <a:ext cx="7261225" cy="293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64029" y="1502229"/>
            <a:ext cx="2278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00FF"/>
                </a:solidFill>
              </a:rPr>
              <a:t>Evaluate this sum: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6153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Kummer Acceleration</a:t>
            </a:r>
            <a:endParaRPr lang="en-US" sz="4000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32</a:t>
            </a:fld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27490" y="914245"/>
            <a:ext cx="784327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333FF"/>
                </a:solidFill>
              </a:rPr>
              <a:t>Summation formulas are very useful for the acceleration of series by adding and subtracting terms (Kummer acceleration).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8278" y="1825075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1659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001426"/>
              </p:ext>
            </p:extLst>
          </p:nvPr>
        </p:nvGraphicFramePr>
        <p:xfrm>
          <a:off x="2562749" y="2201719"/>
          <a:ext cx="22066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name="Equation" r:id="rId4" imgW="1346200" imgH="457200" progId="Equation.DSMT4">
                  <p:embed/>
                </p:oleObj>
              </mc:Choice>
              <mc:Fallback>
                <p:oleObj name="Equation" r:id="rId4" imgW="1346200" imgH="45720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749" y="2201719"/>
                        <a:ext cx="2206625" cy="7493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65743"/>
              </p:ext>
            </p:extLst>
          </p:nvPr>
        </p:nvGraphicFramePr>
        <p:xfrm>
          <a:off x="1127666" y="3360071"/>
          <a:ext cx="44005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Equation" r:id="rId6" imgW="2641600" imgH="508000" progId="Equation.DSMT4">
                  <p:embed/>
                </p:oleObj>
              </mc:Choice>
              <mc:Fallback>
                <p:oleObj name="Equation" r:id="rId6" imgW="2641600" imgH="5080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666" y="3360071"/>
                        <a:ext cx="4400550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971243"/>
              </p:ext>
            </p:extLst>
          </p:nvPr>
        </p:nvGraphicFramePr>
        <p:xfrm>
          <a:off x="1406525" y="5081588"/>
          <a:ext cx="52197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tion" r:id="rId8" imgW="3136680" imgH="507960" progId="Equation.DSMT4">
                  <p:embed/>
                </p:oleObj>
              </mc:Choice>
              <mc:Fallback>
                <p:oleObj name="Equation" r:id="rId8" imgW="3136680" imgH="50796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5081588"/>
                        <a:ext cx="5219700" cy="8445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741122" y="3595458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(Kummer acceleration)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706293" y="5356033"/>
            <a:ext cx="381838" cy="281354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114612" y="2389654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(slowly converging series)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31399" y="6287711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(rapidly converging series)</a:t>
            </a:r>
          </a:p>
        </p:txBody>
      </p:sp>
      <p:graphicFrame>
        <p:nvGraphicFramePr>
          <p:cNvPr id="1659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714680"/>
              </p:ext>
            </p:extLst>
          </p:nvPr>
        </p:nvGraphicFramePr>
        <p:xfrm>
          <a:off x="5695026" y="4136657"/>
          <a:ext cx="311626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10" imgW="2260600" imgH="431800" progId="Equation.DSMT4">
                  <p:embed/>
                </p:oleObj>
              </mc:Choice>
              <mc:Fallback>
                <p:oleObj name="Equation" r:id="rId10" imgW="2260600" imgH="4318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026" y="4136657"/>
                        <a:ext cx="311626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074327"/>
              </p:ext>
            </p:extLst>
          </p:nvPr>
        </p:nvGraphicFramePr>
        <p:xfrm>
          <a:off x="7647323" y="4940297"/>
          <a:ext cx="10461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12" imgW="660113" imgH="253890" progId="Equation.DSMT4">
                  <p:embed/>
                </p:oleObj>
              </mc:Choice>
              <mc:Fallback>
                <p:oleObj name="Equation" r:id="rId12" imgW="660113" imgH="25389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323" y="4940297"/>
                        <a:ext cx="1046162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 flipV="1">
            <a:off x="7110663" y="4752471"/>
            <a:ext cx="469232" cy="32485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 rot="16200000">
            <a:off x="3098131" y="4632150"/>
            <a:ext cx="234615" cy="2857501"/>
          </a:xfrm>
          <a:prstGeom prst="leftBrace">
            <a:avLst>
              <a:gd name="adj1" fmla="val 8333"/>
              <a:gd name="adj2" fmla="val 504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206" y="1656843"/>
            <a:ext cx="6632685" cy="441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6153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Kummer Acceleration (cont.)</a:t>
            </a:r>
            <a:endParaRPr lang="en-US" sz="4000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33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3627" y="1718269"/>
            <a:ext cx="1225899" cy="4069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77592" y="5737610"/>
            <a:ext cx="6310365" cy="40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4486364" y="5768505"/>
          <a:ext cx="246411" cy="27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364" y="5768505"/>
                        <a:ext cx="246411" cy="271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0" name="Object 8"/>
          <p:cNvGraphicFramePr>
            <a:graphicFrameLocks noChangeAspect="1"/>
          </p:cNvGraphicFramePr>
          <p:nvPr/>
        </p:nvGraphicFramePr>
        <p:xfrm>
          <a:off x="4060790" y="2476571"/>
          <a:ext cx="1073181" cy="568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Equation" r:id="rId7" imgW="837836" imgH="444307" progId="Equation.DSMT4">
                  <p:embed/>
                </p:oleObj>
              </mc:Choice>
              <mc:Fallback>
                <p:oleObj name="Equation" r:id="rId7" imgW="837836" imgH="444307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790" y="2476571"/>
                        <a:ext cx="1073181" cy="568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1" name="Object 9"/>
          <p:cNvGraphicFramePr>
            <a:graphicFrameLocks noChangeAspect="1"/>
          </p:cNvGraphicFramePr>
          <p:nvPr/>
        </p:nvGraphicFramePr>
        <p:xfrm>
          <a:off x="2696796" y="4290385"/>
          <a:ext cx="1751795" cy="573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Equation" r:id="rId9" imgW="1358310" imgH="444307" progId="Equation.DSMT4">
                  <p:embed/>
                </p:oleObj>
              </mc:Choice>
              <mc:Fallback>
                <p:oleObj name="Equation" r:id="rId9" imgW="1358310" imgH="444307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6796" y="4290385"/>
                        <a:ext cx="1751795" cy="573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386746" y="1175260"/>
            <a:ext cx="505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Numerical Illustration of Improved Convergence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514" y="0"/>
            <a:ext cx="7073900" cy="66153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 Mittag-Leffler Theorem</a:t>
            </a:r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7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9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14682"/>
              </p:ext>
            </p:extLst>
          </p:nvPr>
        </p:nvGraphicFramePr>
        <p:xfrm>
          <a:off x="280761" y="879249"/>
          <a:ext cx="8318500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4" imgW="5067000" imgH="1879560" progId="Equation.DSMT4">
                  <p:embed/>
                </p:oleObj>
              </mc:Choice>
              <mc:Fallback>
                <p:oleObj name="Equation" r:id="rId4" imgW="5067000" imgH="1879560" progId="Equation.DSMT4">
                  <p:embed/>
                  <p:pic>
                    <p:nvPicPr>
                      <p:cNvPr id="0" name="Picture 5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61" y="879249"/>
                        <a:ext cx="8318500" cy="308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7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605064"/>
              </p:ext>
            </p:extLst>
          </p:nvPr>
        </p:nvGraphicFramePr>
        <p:xfrm>
          <a:off x="3664471" y="5354671"/>
          <a:ext cx="38608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6" imgW="2247840" imgH="444240" progId="Equation.DSMT4">
                  <p:embed/>
                </p:oleObj>
              </mc:Choice>
              <mc:Fallback>
                <p:oleObj name="Equation" r:id="rId6" imgW="2247840" imgH="444240" progId="Equation.DSMT4">
                  <p:embed/>
                  <p:pic>
                    <p:nvPicPr>
                      <p:cNvPr id="0" name="Picture 5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471" y="5354671"/>
                        <a:ext cx="3860800" cy="760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grpSp>
        <p:nvGrpSpPr>
          <p:cNvPr id="2" name="Group 44"/>
          <p:cNvGrpSpPr/>
          <p:nvPr/>
        </p:nvGrpSpPr>
        <p:grpSpPr>
          <a:xfrm>
            <a:off x="5799242" y="1752915"/>
            <a:ext cx="2844676" cy="3047505"/>
            <a:chOff x="6172325" y="2337299"/>
            <a:chExt cx="2844676" cy="3047505"/>
          </a:xfrm>
        </p:grpSpPr>
        <p:sp>
          <p:nvSpPr>
            <p:cNvPr id="2071" name="Line 11"/>
            <p:cNvSpPr>
              <a:spLocks noChangeShapeType="1"/>
            </p:cNvSpPr>
            <p:nvPr/>
          </p:nvSpPr>
          <p:spPr bwMode="auto">
            <a:xfrm>
              <a:off x="6273800" y="4089404"/>
              <a:ext cx="262890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2"/>
            <p:cNvSpPr>
              <a:spLocks noChangeShapeType="1"/>
            </p:cNvSpPr>
            <p:nvPr/>
          </p:nvSpPr>
          <p:spPr bwMode="auto">
            <a:xfrm flipV="1">
              <a:off x="7518400" y="2717804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Oval 15"/>
            <p:cNvSpPr>
              <a:spLocks noChangeArrowheads="1"/>
            </p:cNvSpPr>
            <p:nvPr/>
          </p:nvSpPr>
          <p:spPr bwMode="auto">
            <a:xfrm>
              <a:off x="6629400" y="4572004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20"/>
            <p:cNvSpPr>
              <a:spLocks noChangeArrowheads="1"/>
            </p:cNvSpPr>
            <p:nvPr/>
          </p:nvSpPr>
          <p:spPr bwMode="auto">
            <a:xfrm>
              <a:off x="6921500" y="3492504"/>
              <a:ext cx="1181100" cy="11303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21"/>
            <p:cNvSpPr>
              <a:spLocks noChangeArrowheads="1"/>
            </p:cNvSpPr>
            <p:nvPr/>
          </p:nvSpPr>
          <p:spPr bwMode="auto">
            <a:xfrm>
              <a:off x="6667500" y="3225804"/>
              <a:ext cx="1714500" cy="16637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23"/>
            <p:cNvGraphicFramePr>
              <a:graphicFrameLocks noChangeAspect="1"/>
            </p:cNvGraphicFramePr>
            <p:nvPr/>
          </p:nvGraphicFramePr>
          <p:xfrm>
            <a:off x="6172325" y="4675829"/>
            <a:ext cx="3286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4" name="Equation" r:id="rId8" imgW="215806" imgH="228501" progId="Equation.DSMT4">
                    <p:embed/>
                  </p:oleObj>
                </mc:Choice>
                <mc:Fallback>
                  <p:oleObj name="Equation" r:id="rId8" imgW="215806" imgH="228501" progId="Equation.DSMT4">
                    <p:embed/>
                    <p:pic>
                      <p:nvPicPr>
                        <p:cNvPr id="0" name="Picture 5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325" y="4675829"/>
                          <a:ext cx="328613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24"/>
            <p:cNvGraphicFramePr>
              <a:graphicFrameLocks noChangeAspect="1"/>
            </p:cNvGraphicFramePr>
            <p:nvPr/>
          </p:nvGraphicFramePr>
          <p:xfrm>
            <a:off x="6759575" y="4248154"/>
            <a:ext cx="2905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5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5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9575" y="4248154"/>
                          <a:ext cx="290513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25"/>
            <p:cNvGraphicFramePr>
              <a:graphicFrameLocks noChangeAspect="1"/>
            </p:cNvGraphicFramePr>
            <p:nvPr/>
          </p:nvGraphicFramePr>
          <p:xfrm>
            <a:off x="7059613" y="4137025"/>
            <a:ext cx="271462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0" name="Picture 5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9613" y="4137025"/>
                          <a:ext cx="271462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Oval 26"/>
            <p:cNvSpPr>
              <a:spLocks noChangeArrowheads="1"/>
            </p:cNvSpPr>
            <p:nvPr/>
          </p:nvSpPr>
          <p:spPr bwMode="auto">
            <a:xfrm>
              <a:off x="6554788" y="4624392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27"/>
            <p:cNvSpPr>
              <a:spLocks noChangeArrowheads="1"/>
            </p:cNvSpPr>
            <p:nvPr/>
          </p:nvSpPr>
          <p:spPr bwMode="auto">
            <a:xfrm>
              <a:off x="6705600" y="4521204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28"/>
            <p:cNvSpPr>
              <a:spLocks noChangeArrowheads="1"/>
            </p:cNvSpPr>
            <p:nvPr/>
          </p:nvSpPr>
          <p:spPr bwMode="auto">
            <a:xfrm flipH="1">
              <a:off x="8366125" y="4567242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29"/>
            <p:cNvSpPr>
              <a:spLocks noChangeArrowheads="1"/>
            </p:cNvSpPr>
            <p:nvPr/>
          </p:nvSpPr>
          <p:spPr bwMode="auto">
            <a:xfrm flipH="1">
              <a:off x="8440738" y="4616454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30"/>
            <p:cNvSpPr>
              <a:spLocks noChangeArrowheads="1"/>
            </p:cNvSpPr>
            <p:nvPr/>
          </p:nvSpPr>
          <p:spPr bwMode="auto">
            <a:xfrm flipH="1">
              <a:off x="8285163" y="4503742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31"/>
            <p:cNvSpPr>
              <a:spLocks noChangeArrowheads="1"/>
            </p:cNvSpPr>
            <p:nvPr/>
          </p:nvSpPr>
          <p:spPr bwMode="auto">
            <a:xfrm>
              <a:off x="6273800" y="2806704"/>
              <a:ext cx="2501900" cy="24765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5" name="Object 39"/>
            <p:cNvGraphicFramePr>
              <a:graphicFrameLocks noChangeAspect="1"/>
            </p:cNvGraphicFramePr>
            <p:nvPr/>
          </p:nvGraphicFramePr>
          <p:xfrm>
            <a:off x="8332470" y="2767017"/>
            <a:ext cx="38893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" name="Equation" r:id="rId14" imgW="279400" imgH="228600" progId="Equation.DSMT4">
                    <p:embed/>
                  </p:oleObj>
                </mc:Choice>
                <mc:Fallback>
                  <p:oleObj name="Equation" r:id="rId14" imgW="279400" imgH="228600" progId="Equation.DSMT4">
                    <p:embed/>
                    <p:pic>
                      <p:nvPicPr>
                        <p:cNvPr id="0" name="Picture 5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2470" y="2767017"/>
                          <a:ext cx="388938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1"/>
            <p:cNvGraphicFramePr>
              <a:graphicFrameLocks noChangeAspect="1"/>
            </p:cNvGraphicFramePr>
            <p:nvPr/>
          </p:nvGraphicFramePr>
          <p:xfrm>
            <a:off x="7735888" y="3744917"/>
            <a:ext cx="26352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8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5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5888" y="3744917"/>
                          <a:ext cx="26352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45"/>
            <p:cNvGraphicFramePr>
              <a:graphicFrameLocks noChangeAspect="1"/>
            </p:cNvGraphicFramePr>
            <p:nvPr/>
          </p:nvGraphicFramePr>
          <p:xfrm>
            <a:off x="7516813" y="4108454"/>
            <a:ext cx="527050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9" name="Equation" r:id="rId18" imgW="380670" imgH="177646" progId="Equation.DSMT4">
                    <p:embed/>
                  </p:oleObj>
                </mc:Choice>
                <mc:Fallback>
                  <p:oleObj name="Equation" r:id="rId18" imgW="380670" imgH="177646" progId="Equation.DSMT4">
                    <p:embed/>
                    <p:pic>
                      <p:nvPicPr>
                        <p:cNvPr id="0" name="Picture 5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6813" y="4108454"/>
                          <a:ext cx="527050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9" name="Object 46"/>
            <p:cNvGraphicFramePr>
              <a:graphicFrameLocks noChangeAspect="1"/>
            </p:cNvGraphicFramePr>
            <p:nvPr/>
          </p:nvGraphicFramePr>
          <p:xfrm>
            <a:off x="7740650" y="4864104"/>
            <a:ext cx="527050" cy="193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0" name="Equation" r:id="rId20" imgW="380835" imgH="139639" progId="Equation.DSMT4">
                    <p:embed/>
                  </p:oleObj>
                </mc:Choice>
                <mc:Fallback>
                  <p:oleObj name="Equation" r:id="rId20" imgW="380835" imgH="139639" progId="Equation.DSMT4">
                    <p:embed/>
                    <p:pic>
                      <p:nvPicPr>
                        <p:cNvPr id="0" name="Picture 5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0650" y="4864104"/>
                          <a:ext cx="527050" cy="193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0" name="Object 47"/>
            <p:cNvGraphicFramePr>
              <a:graphicFrameLocks noChangeAspect="1"/>
            </p:cNvGraphicFramePr>
            <p:nvPr/>
          </p:nvGraphicFramePr>
          <p:xfrm>
            <a:off x="8542338" y="4117979"/>
            <a:ext cx="474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1" name="Equation" r:id="rId22" imgW="342603" imgH="177646" progId="Equation.DSMT4">
                    <p:embed/>
                  </p:oleObj>
                </mc:Choice>
                <mc:Fallback>
                  <p:oleObj name="Equation" r:id="rId22" imgW="342603" imgH="177646" progId="Equation.DSMT4">
                    <p:embed/>
                    <p:pic>
                      <p:nvPicPr>
                        <p:cNvPr id="0" name="Picture 6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2338" y="4117979"/>
                          <a:ext cx="474663" cy="247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48"/>
            <p:cNvGraphicFramePr>
              <a:graphicFrameLocks noChangeAspect="1"/>
            </p:cNvGraphicFramePr>
            <p:nvPr/>
          </p:nvGraphicFramePr>
          <p:xfrm>
            <a:off x="7307118" y="2337299"/>
            <a:ext cx="474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2" name="Equation" r:id="rId24" imgW="342603" imgH="177646" progId="Equation.DSMT4">
                    <p:embed/>
                  </p:oleObj>
                </mc:Choice>
                <mc:Fallback>
                  <p:oleObj name="Equation" r:id="rId24" imgW="342603" imgH="177646" progId="Equation.DSMT4">
                    <p:embed/>
                    <p:pic>
                      <p:nvPicPr>
                        <p:cNvPr id="0" name="Picture 6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7118" y="2337299"/>
                          <a:ext cx="474663" cy="247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4" name="Line 50"/>
            <p:cNvSpPr>
              <a:spLocks noChangeShapeType="1"/>
            </p:cNvSpPr>
            <p:nvPr/>
          </p:nvSpPr>
          <p:spPr bwMode="auto">
            <a:xfrm>
              <a:off x="6475413" y="4708529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Line 51"/>
            <p:cNvSpPr>
              <a:spLocks noChangeShapeType="1"/>
            </p:cNvSpPr>
            <p:nvPr/>
          </p:nvSpPr>
          <p:spPr bwMode="auto">
            <a:xfrm>
              <a:off x="6789738" y="4479929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52"/>
            <p:cNvSpPr>
              <a:spLocks noChangeShapeType="1"/>
            </p:cNvSpPr>
            <p:nvPr/>
          </p:nvSpPr>
          <p:spPr bwMode="auto">
            <a:xfrm>
              <a:off x="6999288" y="4337054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98" name="Object 39"/>
            <p:cNvGraphicFramePr>
              <a:graphicFrameLocks noChangeAspect="1"/>
            </p:cNvGraphicFramePr>
            <p:nvPr/>
          </p:nvGraphicFramePr>
          <p:xfrm>
            <a:off x="8520748" y="3087688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3" name="Equation" r:id="rId26" imgW="126725" imgH="126725" progId="Equation.DSMT4">
                    <p:embed/>
                  </p:oleObj>
                </mc:Choice>
                <mc:Fallback>
                  <p:oleObj name="Equation" r:id="rId26" imgW="126725" imgH="126725" progId="Equation.DSMT4">
                    <p:embed/>
                    <p:pic>
                      <p:nvPicPr>
                        <p:cNvPr id="0" name="Picture 6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0748" y="3087688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9" name="Object 39"/>
            <p:cNvGraphicFramePr>
              <a:graphicFrameLocks noChangeAspect="1"/>
            </p:cNvGraphicFramePr>
            <p:nvPr/>
          </p:nvGraphicFramePr>
          <p:xfrm>
            <a:off x="8047673" y="3141028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4" name="Equation" r:id="rId28" imgW="126725" imgH="126725" progId="Equation.DSMT4">
                    <p:embed/>
                  </p:oleObj>
                </mc:Choice>
                <mc:Fallback>
                  <p:oleObj name="Equation" r:id="rId28" imgW="126725" imgH="126725" progId="Equation.DSMT4">
                    <p:embed/>
                    <p:pic>
                      <p:nvPicPr>
                        <p:cNvPr id="0" name="Picture 6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7673" y="3141028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" name="Object 39"/>
            <p:cNvGraphicFramePr>
              <a:graphicFrameLocks noChangeAspect="1"/>
            </p:cNvGraphicFramePr>
            <p:nvPr/>
          </p:nvGraphicFramePr>
          <p:xfrm>
            <a:off x="6888798" y="3515043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5" name="Equation" r:id="rId29" imgW="126725" imgH="126725" progId="Equation.DSMT4">
                    <p:embed/>
                  </p:oleObj>
                </mc:Choice>
                <mc:Fallback>
                  <p:oleObj name="Equation" r:id="rId29" imgW="126725" imgH="126725" progId="Equation.DSMT4">
                    <p:embed/>
                    <p:pic>
                      <p:nvPicPr>
                        <p:cNvPr id="0" name="Picture 6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8798" y="3515043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2" name="Object 39"/>
            <p:cNvGraphicFramePr>
              <a:graphicFrameLocks noChangeAspect="1"/>
            </p:cNvGraphicFramePr>
            <p:nvPr/>
          </p:nvGraphicFramePr>
          <p:xfrm>
            <a:off x="7650798" y="3690303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6" name="Equation" r:id="rId30" imgW="126725" imgH="126725" progId="Equation.DSMT4">
                    <p:embed/>
                  </p:oleObj>
                </mc:Choice>
                <mc:Fallback>
                  <p:oleObj name="Equation" r:id="rId30" imgW="126725" imgH="126725" progId="Equation.DSMT4">
                    <p:embed/>
                    <p:pic>
                      <p:nvPicPr>
                        <p:cNvPr id="0" name="Picture 6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0798" y="3690303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3" name="Object 39"/>
            <p:cNvGraphicFramePr>
              <a:graphicFrameLocks noChangeAspect="1"/>
            </p:cNvGraphicFramePr>
            <p:nvPr/>
          </p:nvGraphicFramePr>
          <p:xfrm>
            <a:off x="7785100" y="2881313"/>
            <a:ext cx="2825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" name="Equation" r:id="rId31" imgW="203112" imgH="228501" progId="Equation.DSMT4">
                    <p:embed/>
                  </p:oleObj>
                </mc:Choice>
                <mc:Fallback>
                  <p:oleObj name="Equation" r:id="rId31" imgW="203112" imgH="228501" progId="Equation.DSMT4">
                    <p:embed/>
                    <p:pic>
                      <p:nvPicPr>
                        <p:cNvPr id="0" name="Picture 6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5100" y="2881313"/>
                          <a:ext cx="2825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5" name="Object 39"/>
            <p:cNvGraphicFramePr>
              <a:graphicFrameLocks noChangeAspect="1"/>
            </p:cNvGraphicFramePr>
            <p:nvPr/>
          </p:nvGraphicFramePr>
          <p:xfrm>
            <a:off x="7431088" y="3986213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" name="Equation" r:id="rId33" imgW="126725" imgH="126725" progId="Equation.DSMT4">
                    <p:embed/>
                  </p:oleObj>
                </mc:Choice>
                <mc:Fallback>
                  <p:oleObj name="Equation" r:id="rId33" imgW="126725" imgH="126725" progId="Equation.DSMT4">
                    <p:embed/>
                    <p:pic>
                      <p:nvPicPr>
                        <p:cNvPr id="0" name="Picture 6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1088" y="3986213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6" name="Object 39"/>
            <p:cNvGraphicFramePr>
              <a:graphicFrameLocks noChangeAspect="1"/>
            </p:cNvGraphicFramePr>
            <p:nvPr/>
          </p:nvGraphicFramePr>
          <p:xfrm>
            <a:off x="7593013" y="4995863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9" name="Equation" r:id="rId35" imgW="126725" imgH="126725" progId="Equation.DSMT4">
                    <p:embed/>
                  </p:oleObj>
                </mc:Choice>
                <mc:Fallback>
                  <p:oleObj name="Equation" r:id="rId35" imgW="126725" imgH="126725" progId="Equation.DSMT4">
                    <p:embed/>
                    <p:pic>
                      <p:nvPicPr>
                        <p:cNvPr id="0" name="Picture 6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3013" y="4995863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7" name="Object 41"/>
            <p:cNvGraphicFramePr>
              <a:graphicFrameLocks noChangeAspect="1"/>
            </p:cNvGraphicFramePr>
            <p:nvPr/>
          </p:nvGraphicFramePr>
          <p:xfrm>
            <a:off x="6931913" y="3290950"/>
            <a:ext cx="2984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0" name="Equation" r:id="rId36" imgW="215806" imgH="228501" progId="Equation.DSMT4">
                    <p:embed/>
                  </p:oleObj>
                </mc:Choice>
                <mc:Fallback>
                  <p:oleObj name="Equation" r:id="rId36" imgW="215806" imgH="228501" progId="Equation.DSMT4">
                    <p:embed/>
                    <p:pic>
                      <p:nvPicPr>
                        <p:cNvPr id="0" name="Picture 6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1913" y="3290950"/>
                          <a:ext cx="2984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TextBox 45"/>
          <p:cNvSpPr txBox="1"/>
          <p:nvPr/>
        </p:nvSpPr>
        <p:spPr>
          <a:xfrm>
            <a:off x="336670" y="4583672"/>
            <a:ext cx="373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Taking the limit as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</a:t>
            </a:r>
            <a:r>
              <a:rPr lang="en-US" dirty="0">
                <a:solidFill>
                  <a:srgbClr val="0000FF"/>
                </a:solidFill>
                <a:sym typeface="Symbol"/>
              </a:rPr>
              <a:t>, we have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894981"/>
              </p:ext>
            </p:extLst>
          </p:nvPr>
        </p:nvGraphicFramePr>
        <p:xfrm>
          <a:off x="1504260" y="5582340"/>
          <a:ext cx="857493" cy="395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38" imgW="495000" imgH="228600" progId="Equation.DSMT4">
                  <p:embed/>
                </p:oleObj>
              </mc:Choice>
              <mc:Fallback>
                <p:oleObj name="Equation" r:id="rId38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04260" y="5582340"/>
                        <a:ext cx="857493" cy="395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2829464" y="5641675"/>
            <a:ext cx="327804" cy="215661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514" y="0"/>
            <a:ext cx="7073900" cy="66153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Proof of  Mittag-Leffler Theorem</a:t>
            </a:r>
          </a:p>
        </p:txBody>
      </p:sp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5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Rectangle 6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7" name="Rectangle 7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" name="Rectangle 8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9" name="Rectangle 9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97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586461"/>
              </p:ext>
            </p:extLst>
          </p:nvPr>
        </p:nvGraphicFramePr>
        <p:xfrm>
          <a:off x="768230" y="4821119"/>
          <a:ext cx="60658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4" imgW="3530520" imgH="482400" progId="Equation.DSMT4">
                  <p:embed/>
                </p:oleObj>
              </mc:Choice>
              <mc:Fallback>
                <p:oleObj name="Equation" r:id="rId4" imgW="3530520" imgH="482400" progId="Equation.DSMT4">
                  <p:embed/>
                  <p:pic>
                    <p:nvPicPr>
                      <p:cNvPr id="0" name="Object 5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230" y="4821119"/>
                        <a:ext cx="60658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grpSp>
        <p:nvGrpSpPr>
          <p:cNvPr id="2" name="Group 44"/>
          <p:cNvGrpSpPr/>
          <p:nvPr/>
        </p:nvGrpSpPr>
        <p:grpSpPr>
          <a:xfrm>
            <a:off x="5418242" y="1361029"/>
            <a:ext cx="2844676" cy="3047505"/>
            <a:chOff x="6172325" y="2337299"/>
            <a:chExt cx="2844676" cy="3047505"/>
          </a:xfrm>
        </p:grpSpPr>
        <p:sp>
          <p:nvSpPr>
            <p:cNvPr id="2071" name="Line 11"/>
            <p:cNvSpPr>
              <a:spLocks noChangeShapeType="1"/>
            </p:cNvSpPr>
            <p:nvPr/>
          </p:nvSpPr>
          <p:spPr bwMode="auto">
            <a:xfrm>
              <a:off x="6273800" y="4089404"/>
              <a:ext cx="262890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2"/>
            <p:cNvSpPr>
              <a:spLocks noChangeShapeType="1"/>
            </p:cNvSpPr>
            <p:nvPr/>
          </p:nvSpPr>
          <p:spPr bwMode="auto">
            <a:xfrm flipV="1">
              <a:off x="7518400" y="2717804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Oval 15"/>
            <p:cNvSpPr>
              <a:spLocks noChangeArrowheads="1"/>
            </p:cNvSpPr>
            <p:nvPr/>
          </p:nvSpPr>
          <p:spPr bwMode="auto">
            <a:xfrm>
              <a:off x="6629400" y="4572004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20"/>
            <p:cNvSpPr>
              <a:spLocks noChangeArrowheads="1"/>
            </p:cNvSpPr>
            <p:nvPr/>
          </p:nvSpPr>
          <p:spPr bwMode="auto">
            <a:xfrm>
              <a:off x="6921500" y="3492504"/>
              <a:ext cx="1181100" cy="11303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21"/>
            <p:cNvSpPr>
              <a:spLocks noChangeArrowheads="1"/>
            </p:cNvSpPr>
            <p:nvPr/>
          </p:nvSpPr>
          <p:spPr bwMode="auto">
            <a:xfrm>
              <a:off x="6667500" y="3225804"/>
              <a:ext cx="1714500" cy="16637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23"/>
            <p:cNvGraphicFramePr>
              <a:graphicFrameLocks noChangeAspect="1"/>
            </p:cNvGraphicFramePr>
            <p:nvPr/>
          </p:nvGraphicFramePr>
          <p:xfrm>
            <a:off x="6172325" y="4675829"/>
            <a:ext cx="3286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5" name="Equation" r:id="rId6" imgW="215806" imgH="228501" progId="Equation.DSMT4">
                    <p:embed/>
                  </p:oleObj>
                </mc:Choice>
                <mc:Fallback>
                  <p:oleObj name="Equation" r:id="rId6" imgW="215806" imgH="228501" progId="Equation.DSMT4">
                    <p:embed/>
                    <p:pic>
                      <p:nvPicPr>
                        <p:cNvPr id="0" name="Object 5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325" y="4675829"/>
                          <a:ext cx="328613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24"/>
            <p:cNvGraphicFramePr>
              <a:graphicFrameLocks noChangeAspect="1"/>
            </p:cNvGraphicFramePr>
            <p:nvPr/>
          </p:nvGraphicFramePr>
          <p:xfrm>
            <a:off x="6759575" y="4248154"/>
            <a:ext cx="2905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6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Object 5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9575" y="4248154"/>
                          <a:ext cx="290513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25"/>
            <p:cNvGraphicFramePr>
              <a:graphicFrameLocks noChangeAspect="1"/>
            </p:cNvGraphicFramePr>
            <p:nvPr/>
          </p:nvGraphicFramePr>
          <p:xfrm>
            <a:off x="7059613" y="4137025"/>
            <a:ext cx="271462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7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Object 5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9613" y="4137025"/>
                          <a:ext cx="271462" cy="3476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Oval 26"/>
            <p:cNvSpPr>
              <a:spLocks noChangeArrowheads="1"/>
            </p:cNvSpPr>
            <p:nvPr/>
          </p:nvSpPr>
          <p:spPr bwMode="auto">
            <a:xfrm>
              <a:off x="6554788" y="4624392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27"/>
            <p:cNvSpPr>
              <a:spLocks noChangeArrowheads="1"/>
            </p:cNvSpPr>
            <p:nvPr/>
          </p:nvSpPr>
          <p:spPr bwMode="auto">
            <a:xfrm>
              <a:off x="6705600" y="4521204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28"/>
            <p:cNvSpPr>
              <a:spLocks noChangeArrowheads="1"/>
            </p:cNvSpPr>
            <p:nvPr/>
          </p:nvSpPr>
          <p:spPr bwMode="auto">
            <a:xfrm flipH="1">
              <a:off x="8366125" y="4567242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29"/>
            <p:cNvSpPr>
              <a:spLocks noChangeArrowheads="1"/>
            </p:cNvSpPr>
            <p:nvPr/>
          </p:nvSpPr>
          <p:spPr bwMode="auto">
            <a:xfrm flipH="1">
              <a:off x="8440738" y="4616454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30"/>
            <p:cNvSpPr>
              <a:spLocks noChangeArrowheads="1"/>
            </p:cNvSpPr>
            <p:nvPr/>
          </p:nvSpPr>
          <p:spPr bwMode="auto">
            <a:xfrm flipH="1">
              <a:off x="8285163" y="4503742"/>
              <a:ext cx="46038" cy="4603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31"/>
            <p:cNvSpPr>
              <a:spLocks noChangeArrowheads="1"/>
            </p:cNvSpPr>
            <p:nvPr/>
          </p:nvSpPr>
          <p:spPr bwMode="auto">
            <a:xfrm>
              <a:off x="6273800" y="2806704"/>
              <a:ext cx="2501900" cy="24765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5" name="Object 39"/>
            <p:cNvGraphicFramePr>
              <a:graphicFrameLocks noChangeAspect="1"/>
            </p:cNvGraphicFramePr>
            <p:nvPr/>
          </p:nvGraphicFramePr>
          <p:xfrm>
            <a:off x="8332470" y="2767017"/>
            <a:ext cx="38893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8" name="Equation" r:id="rId12" imgW="279400" imgH="228600" progId="Equation.DSMT4">
                    <p:embed/>
                  </p:oleObj>
                </mc:Choice>
                <mc:Fallback>
                  <p:oleObj name="Equation" r:id="rId12" imgW="279400" imgH="228600" progId="Equation.DSMT4">
                    <p:embed/>
                    <p:pic>
                      <p:nvPicPr>
                        <p:cNvPr id="0" name="Object 5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2470" y="2767017"/>
                          <a:ext cx="388938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1"/>
            <p:cNvGraphicFramePr>
              <a:graphicFrameLocks noChangeAspect="1"/>
            </p:cNvGraphicFramePr>
            <p:nvPr/>
          </p:nvGraphicFramePr>
          <p:xfrm>
            <a:off x="7735888" y="3744917"/>
            <a:ext cx="26352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9" name="Equation" r:id="rId14" imgW="190500" imgH="228600" progId="Equation.DSMT4">
                    <p:embed/>
                  </p:oleObj>
                </mc:Choice>
                <mc:Fallback>
                  <p:oleObj name="Equation" r:id="rId14" imgW="190500" imgH="228600" progId="Equation.DSMT4">
                    <p:embed/>
                    <p:pic>
                      <p:nvPicPr>
                        <p:cNvPr id="0" name="Object 5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5888" y="3744917"/>
                          <a:ext cx="26352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0" name="Object 47"/>
            <p:cNvGraphicFramePr>
              <a:graphicFrameLocks noChangeAspect="1"/>
            </p:cNvGraphicFramePr>
            <p:nvPr/>
          </p:nvGraphicFramePr>
          <p:xfrm>
            <a:off x="8542338" y="4117979"/>
            <a:ext cx="474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0"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Object 6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2338" y="4117979"/>
                          <a:ext cx="474663" cy="247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48"/>
            <p:cNvGraphicFramePr>
              <a:graphicFrameLocks noChangeAspect="1"/>
            </p:cNvGraphicFramePr>
            <p:nvPr/>
          </p:nvGraphicFramePr>
          <p:xfrm>
            <a:off x="7307118" y="2337299"/>
            <a:ext cx="474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1" name="Equation" r:id="rId18" imgW="342603" imgH="177646" progId="Equation.DSMT4">
                    <p:embed/>
                  </p:oleObj>
                </mc:Choice>
                <mc:Fallback>
                  <p:oleObj name="Equation" r:id="rId18" imgW="342603" imgH="177646" progId="Equation.DSMT4">
                    <p:embed/>
                    <p:pic>
                      <p:nvPicPr>
                        <p:cNvPr id="0" name="Object 6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7118" y="2337299"/>
                          <a:ext cx="474663" cy="2476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4" name="Line 50"/>
            <p:cNvSpPr>
              <a:spLocks noChangeShapeType="1"/>
            </p:cNvSpPr>
            <p:nvPr/>
          </p:nvSpPr>
          <p:spPr bwMode="auto">
            <a:xfrm>
              <a:off x="6475413" y="4708529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Line 51"/>
            <p:cNvSpPr>
              <a:spLocks noChangeShapeType="1"/>
            </p:cNvSpPr>
            <p:nvPr/>
          </p:nvSpPr>
          <p:spPr bwMode="auto">
            <a:xfrm>
              <a:off x="6789738" y="4479929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52"/>
            <p:cNvSpPr>
              <a:spLocks noChangeShapeType="1"/>
            </p:cNvSpPr>
            <p:nvPr/>
          </p:nvSpPr>
          <p:spPr bwMode="auto">
            <a:xfrm>
              <a:off x="6999288" y="4337054"/>
              <a:ext cx="66675" cy="1000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98" name="Object 39"/>
            <p:cNvGraphicFramePr>
              <a:graphicFrameLocks noChangeAspect="1"/>
            </p:cNvGraphicFramePr>
            <p:nvPr/>
          </p:nvGraphicFramePr>
          <p:xfrm>
            <a:off x="8520748" y="3087688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2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Object 6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0748" y="3087688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9" name="Object 39"/>
            <p:cNvGraphicFramePr>
              <a:graphicFrameLocks noChangeAspect="1"/>
            </p:cNvGraphicFramePr>
            <p:nvPr/>
          </p:nvGraphicFramePr>
          <p:xfrm>
            <a:off x="8047673" y="3141028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3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Object 6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7673" y="3141028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" name="Object 39"/>
            <p:cNvGraphicFramePr>
              <a:graphicFrameLocks noChangeAspect="1"/>
            </p:cNvGraphicFramePr>
            <p:nvPr/>
          </p:nvGraphicFramePr>
          <p:xfrm>
            <a:off x="6888798" y="3515043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4" name="Equation" r:id="rId23" imgW="126725" imgH="126725" progId="Equation.DSMT4">
                    <p:embed/>
                  </p:oleObj>
                </mc:Choice>
                <mc:Fallback>
                  <p:oleObj name="Equation" r:id="rId23" imgW="126725" imgH="126725" progId="Equation.DSMT4">
                    <p:embed/>
                    <p:pic>
                      <p:nvPicPr>
                        <p:cNvPr id="0" name="Object 6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8798" y="3515043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2" name="Object 39"/>
            <p:cNvGraphicFramePr>
              <a:graphicFrameLocks noChangeAspect="1"/>
            </p:cNvGraphicFramePr>
            <p:nvPr/>
          </p:nvGraphicFramePr>
          <p:xfrm>
            <a:off x="7650798" y="3690303"/>
            <a:ext cx="1778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5" name="Equation" r:id="rId24" imgW="126725" imgH="126725" progId="Equation.DSMT4">
                    <p:embed/>
                  </p:oleObj>
                </mc:Choice>
                <mc:Fallback>
                  <p:oleObj name="Equation" r:id="rId24" imgW="126725" imgH="126725" progId="Equation.DSMT4">
                    <p:embed/>
                    <p:pic>
                      <p:nvPicPr>
                        <p:cNvPr id="0" name="Object 6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0798" y="3690303"/>
                          <a:ext cx="1778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3" name="Object 39"/>
            <p:cNvGraphicFramePr>
              <a:graphicFrameLocks noChangeAspect="1"/>
            </p:cNvGraphicFramePr>
            <p:nvPr/>
          </p:nvGraphicFramePr>
          <p:xfrm>
            <a:off x="7785100" y="2881313"/>
            <a:ext cx="2825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6" name="Equation" r:id="rId25" imgW="203112" imgH="228501" progId="Equation.DSMT4">
                    <p:embed/>
                  </p:oleObj>
                </mc:Choice>
                <mc:Fallback>
                  <p:oleObj name="Equation" r:id="rId25" imgW="203112" imgH="228501" progId="Equation.DSMT4">
                    <p:embed/>
                    <p:pic>
                      <p:nvPicPr>
                        <p:cNvPr id="0" name="Object 6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5100" y="2881313"/>
                          <a:ext cx="2825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7" name="Object 41"/>
            <p:cNvGraphicFramePr>
              <a:graphicFrameLocks noChangeAspect="1"/>
            </p:cNvGraphicFramePr>
            <p:nvPr/>
          </p:nvGraphicFramePr>
          <p:xfrm>
            <a:off x="6931913" y="3290950"/>
            <a:ext cx="2984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87" name="Equation" r:id="rId27" imgW="215806" imgH="228501" progId="Equation.DSMT4">
                    <p:embed/>
                  </p:oleObj>
                </mc:Choice>
                <mc:Fallback>
                  <p:oleObj name="Equation" r:id="rId27" imgW="215806" imgH="228501" progId="Equation.DSMT4">
                    <p:embed/>
                    <p:pic>
                      <p:nvPicPr>
                        <p:cNvPr id="0" name="Object 6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1913" y="3290950"/>
                          <a:ext cx="2984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1205" name="Object 21"/>
          <p:cNvGraphicFramePr>
            <a:graphicFrameLocks noChangeAspect="1"/>
          </p:cNvGraphicFramePr>
          <p:nvPr/>
        </p:nvGraphicFramePr>
        <p:xfrm>
          <a:off x="703944" y="1088571"/>
          <a:ext cx="38608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29" imgW="3860640" imgH="760320" progId="Equation.DSMT4">
                  <p:embed/>
                </p:oleObj>
              </mc:Choice>
              <mc:Fallback>
                <p:oleObj name="Equation" r:id="rId29" imgW="3860640" imgH="76032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4" y="1088571"/>
                        <a:ext cx="38608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13659" y="2231572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Multiply by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, and solve for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21206" name="Object 22"/>
          <p:cNvGraphicFramePr>
            <a:graphicFrameLocks noChangeAspect="1"/>
          </p:cNvGraphicFramePr>
          <p:nvPr/>
        </p:nvGraphicFramePr>
        <p:xfrm>
          <a:off x="1142091" y="2767563"/>
          <a:ext cx="3027138" cy="779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31" imgW="1726920" imgH="444240" progId="Equation.DSMT4">
                  <p:embed/>
                </p:oleObj>
              </mc:Choice>
              <mc:Fallback>
                <p:oleObj name="Equation" r:id="rId31" imgW="1726920" imgH="4442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091" y="2767563"/>
                        <a:ext cx="3027138" cy="779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2773" y="424542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Then use a partial fraction expansion: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39886" y="6063343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(proof complete)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19554" y="0"/>
            <a:ext cx="8430532" cy="63568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Extended Form of the Mittag-Leffler Theorem</a:t>
            </a:r>
            <a:endParaRPr lang="en-US" sz="3200" b="1" dirty="0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12046"/>
              </p:ext>
            </p:extLst>
          </p:nvPr>
        </p:nvGraphicFramePr>
        <p:xfrm>
          <a:off x="573537" y="1479131"/>
          <a:ext cx="7839075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" imgW="5574960" imgH="2387520" progId="Equation.DSMT4">
                  <p:embed/>
                </p:oleObj>
              </mc:Choice>
              <mc:Fallback>
                <p:oleObj name="Equation" r:id="rId4" imgW="5574960" imgH="238752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37" y="1479131"/>
                        <a:ext cx="7839075" cy="3467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8657" y="696686"/>
            <a:ext cx="4589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Extended Mitag-Leffler Theorem</a:t>
            </a: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528089"/>
              </p:ext>
            </p:extLst>
          </p:nvPr>
        </p:nvGraphicFramePr>
        <p:xfrm>
          <a:off x="1223290" y="5133335"/>
          <a:ext cx="6394162" cy="88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6" imgW="3492360" imgH="482400" progId="Equation.DSMT4">
                  <p:embed/>
                </p:oleObj>
              </mc:Choice>
              <mc:Fallback>
                <p:oleObj name="Equation" r:id="rId6" imgW="3492360" imgH="4824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290" y="5133335"/>
                        <a:ext cx="6394162" cy="88355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94105" y="6302830"/>
            <a:ext cx="548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The first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terms are those of a Taylor series.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721" y="0"/>
            <a:ext cx="7886700" cy="7184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Pole Expansion of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145140"/>
              </p:ext>
            </p:extLst>
          </p:nvPr>
        </p:nvGraphicFramePr>
        <p:xfrm>
          <a:off x="1120775" y="888079"/>
          <a:ext cx="6956425" cy="336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" imgW="4305240" imgH="2082600" progId="Equation.DSMT4">
                  <p:embed/>
                </p:oleObj>
              </mc:Choice>
              <mc:Fallback>
                <p:oleObj name="Equation" r:id="rId4" imgW="4305240" imgH="2082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888079"/>
                        <a:ext cx="6956425" cy="3363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DFA8204-0E22-F98C-8BC4-47D65EF3E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519292"/>
              </p:ext>
            </p:extLst>
          </p:nvPr>
        </p:nvGraphicFramePr>
        <p:xfrm>
          <a:off x="1772931" y="4586809"/>
          <a:ext cx="5377614" cy="169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6" imgW="4431960" imgH="1396800" progId="Equation.DSMT4">
                  <p:embed/>
                </p:oleObj>
              </mc:Choice>
              <mc:Fallback>
                <p:oleObj name="Equation" r:id="rId6" imgW="443196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72931" y="4586809"/>
                        <a:ext cx="5377614" cy="169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6966" y="6236898"/>
            <a:ext cx="3098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(The finite limit is actually zero here.)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-8166"/>
            <a:ext cx="8785225" cy="9096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Pole Expansion of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cot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852670" y="5945022"/>
            <a:ext cx="2864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 this case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/>
              <a:t> is always even.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42701" y="101027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Figure showing the circles</a:t>
            </a:r>
          </a:p>
        </p:txBody>
      </p:sp>
      <p:graphicFrame>
        <p:nvGraphicFramePr>
          <p:cNvPr id="7375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522769"/>
              </p:ext>
            </p:extLst>
          </p:nvPr>
        </p:nvGraphicFramePr>
        <p:xfrm>
          <a:off x="3411680" y="1621871"/>
          <a:ext cx="17335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name="Equation" r:id="rId4" imgW="1054100" imgH="393700" progId="Equation.DSMT4">
                  <p:embed/>
                </p:oleObj>
              </mc:Choice>
              <mc:Fallback>
                <p:oleObj name="Equation" r:id="rId4" imgW="1054100" imgH="393700" progId="Equation.DSMT4">
                  <p:embed/>
                  <p:pic>
                    <p:nvPicPr>
                      <p:cNvPr id="0" name="Picture 9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680" y="1621871"/>
                        <a:ext cx="1733550" cy="6461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064669"/>
              </p:ext>
            </p:extLst>
          </p:nvPr>
        </p:nvGraphicFramePr>
        <p:xfrm>
          <a:off x="6029325" y="2554288"/>
          <a:ext cx="24257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name="Equation" r:id="rId6" imgW="1333500" imgH="457200" progId="Equation.DSMT4">
                  <p:embed/>
                </p:oleObj>
              </mc:Choice>
              <mc:Fallback>
                <p:oleObj name="Equation" r:id="rId6" imgW="1333500" imgH="457200" progId="Equation.DSMT4">
                  <p:embed/>
                  <p:pic>
                    <p:nvPicPr>
                      <p:cNvPr id="0" name="Picture 9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2554288"/>
                        <a:ext cx="24257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2172867" y="2698750"/>
            <a:ext cx="4538887" cy="3057485"/>
            <a:chOff x="2220492" y="2832100"/>
            <a:chExt cx="4538887" cy="3057485"/>
          </a:xfrm>
        </p:grpSpPr>
        <p:sp>
          <p:nvSpPr>
            <p:cNvPr id="45" name="Oval 44"/>
            <p:cNvSpPr/>
            <p:nvPr/>
          </p:nvSpPr>
          <p:spPr>
            <a:xfrm>
              <a:off x="3600450" y="3657600"/>
              <a:ext cx="1352550" cy="13525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220492" y="4362450"/>
              <a:ext cx="426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4285829" y="3134344"/>
              <a:ext cx="1" cy="25013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5331992" y="3813177"/>
              <a:ext cx="77342" cy="2022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4923040" y="4090212"/>
              <a:ext cx="25804" cy="2021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5"/>
            <p:cNvGraphicFramePr>
              <a:graphicFrameLocks noChangeAspect="1"/>
            </p:cNvGraphicFramePr>
            <p:nvPr/>
          </p:nvGraphicFramePr>
          <p:xfrm>
            <a:off x="4897017" y="3070225"/>
            <a:ext cx="319087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4" name="Equation" r:id="rId8" imgW="228501" imgH="253890" progId="Equation.DSMT4">
                    <p:embed/>
                  </p:oleObj>
                </mc:Choice>
                <mc:Fallback>
                  <p:oleObj name="Equation" r:id="rId8" imgW="228501" imgH="253890" progId="Equation.DSMT4">
                    <p:embed/>
                    <p:pic>
                      <p:nvPicPr>
                        <p:cNvPr id="0" name="Picture 9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7017" y="3070225"/>
                          <a:ext cx="319087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631904" y="3452813"/>
            <a:ext cx="3175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5" name="Equation" r:id="rId10" imgW="228501" imgH="253890" progId="Equation.DSMT4">
                    <p:embed/>
                  </p:oleObj>
                </mc:Choice>
                <mc:Fallback>
                  <p:oleObj name="Equation" r:id="rId10" imgW="228501" imgH="253890" progId="Equation.DSMT4">
                    <p:embed/>
                    <p:pic>
                      <p:nvPicPr>
                        <p:cNvPr id="0" name="Picture 9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1904" y="3452813"/>
                          <a:ext cx="317500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1830164"/>
                </p:ext>
              </p:extLst>
            </p:nvPr>
          </p:nvGraphicFramePr>
          <p:xfrm>
            <a:off x="4616002" y="4908510"/>
            <a:ext cx="2413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6" name="Equation" r:id="rId12" imgW="241195" imgH="393529" progId="Equation.DSMT4">
                    <p:embed/>
                  </p:oleObj>
                </mc:Choice>
                <mc:Fallback>
                  <p:oleObj name="Equation" r:id="rId12" imgW="241195" imgH="393529" progId="Equation.DSMT4">
                    <p:embed/>
                    <p:pic>
                      <p:nvPicPr>
                        <p:cNvPr id="0" name="Picture 9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6002" y="4908510"/>
                          <a:ext cx="2413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5008604"/>
                </p:ext>
              </p:extLst>
            </p:nvPr>
          </p:nvGraphicFramePr>
          <p:xfrm>
            <a:off x="4541336" y="5495885"/>
            <a:ext cx="2413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7" name="Equation" r:id="rId14" imgW="241195" imgH="393529" progId="Equation.DSMT4">
                    <p:embed/>
                  </p:oleObj>
                </mc:Choice>
                <mc:Fallback>
                  <p:oleObj name="Equation" r:id="rId14" imgW="241195" imgH="393529" progId="Equation.DSMT4">
                    <p:embed/>
                    <p:pic>
                      <p:nvPicPr>
                        <p:cNvPr id="0" name="Picture 9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1336" y="5495885"/>
                          <a:ext cx="2413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5154275"/>
                </p:ext>
              </p:extLst>
            </p:nvPr>
          </p:nvGraphicFramePr>
          <p:xfrm>
            <a:off x="6583166" y="4280355"/>
            <a:ext cx="176213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8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9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3166" y="4280355"/>
                          <a:ext cx="176213" cy="195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0602558"/>
                </p:ext>
              </p:extLst>
            </p:nvPr>
          </p:nvGraphicFramePr>
          <p:xfrm>
            <a:off x="4208463" y="2832100"/>
            <a:ext cx="158750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9" name="Equation" r:id="rId18" imgW="114201" imgH="139579" progId="Equation.DSMT4">
                    <p:embed/>
                  </p:oleObj>
                </mc:Choice>
                <mc:Fallback>
                  <p:oleObj name="Equation" r:id="rId18" imgW="114201" imgH="139579" progId="Equation.DSMT4">
                    <p:embed/>
                    <p:pic>
                      <p:nvPicPr>
                        <p:cNvPr id="0" name="Picture 9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8463" y="2832100"/>
                          <a:ext cx="158750" cy="195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46"/>
            <p:cNvGraphicFramePr>
              <a:graphicFrameLocks noChangeAspect="1"/>
            </p:cNvGraphicFramePr>
            <p:nvPr/>
          </p:nvGraphicFramePr>
          <p:xfrm>
            <a:off x="6037634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0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Picture 9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7634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48"/>
            <p:cNvGraphicFramePr>
              <a:graphicFrameLocks noChangeAspect="1"/>
            </p:cNvGraphicFramePr>
            <p:nvPr/>
          </p:nvGraphicFramePr>
          <p:xfrm>
            <a:off x="5579858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1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9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9858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49"/>
            <p:cNvGraphicFramePr>
              <a:graphicFrameLocks noChangeAspect="1"/>
            </p:cNvGraphicFramePr>
            <p:nvPr/>
          </p:nvGraphicFramePr>
          <p:xfrm>
            <a:off x="5122084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2" name="Equation" r:id="rId23" imgW="126725" imgH="126725" progId="Equation.DSMT4">
                    <p:embed/>
                  </p:oleObj>
                </mc:Choice>
                <mc:Fallback>
                  <p:oleObj name="Equation" r:id="rId23" imgW="126725" imgH="126725" progId="Equation.DSMT4">
                    <p:embed/>
                    <p:pic>
                      <p:nvPicPr>
                        <p:cNvPr id="0" name="Picture 9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084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50"/>
            <p:cNvGraphicFramePr>
              <a:graphicFrameLocks noChangeAspect="1"/>
            </p:cNvGraphicFramePr>
            <p:nvPr/>
          </p:nvGraphicFramePr>
          <p:xfrm>
            <a:off x="4664310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3" name="Equation" r:id="rId24" imgW="126725" imgH="126725" progId="Equation.DSMT4">
                    <p:embed/>
                  </p:oleObj>
                </mc:Choice>
                <mc:Fallback>
                  <p:oleObj name="Equation" r:id="rId24" imgW="126725" imgH="126725" progId="Equation.DSMT4">
                    <p:embed/>
                    <p:pic>
                      <p:nvPicPr>
                        <p:cNvPr id="0" name="Picture 9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4310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51"/>
            <p:cNvGraphicFramePr>
              <a:graphicFrameLocks noChangeAspect="1"/>
            </p:cNvGraphicFramePr>
            <p:nvPr/>
          </p:nvGraphicFramePr>
          <p:xfrm>
            <a:off x="3748761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4" name="Equation" r:id="rId25" imgW="126725" imgH="126725" progId="Equation.DSMT4">
                    <p:embed/>
                  </p:oleObj>
                </mc:Choice>
                <mc:Fallback>
                  <p:oleObj name="Equation" r:id="rId25" imgW="126725" imgH="126725" progId="Equation.DSMT4">
                    <p:embed/>
                    <p:pic>
                      <p:nvPicPr>
                        <p:cNvPr id="0" name="Picture 9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8761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52"/>
            <p:cNvGraphicFramePr>
              <a:graphicFrameLocks noChangeAspect="1"/>
            </p:cNvGraphicFramePr>
            <p:nvPr/>
          </p:nvGraphicFramePr>
          <p:xfrm>
            <a:off x="3290987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5" name="Equation" r:id="rId26" imgW="126725" imgH="126725" progId="Equation.DSMT4">
                    <p:embed/>
                  </p:oleObj>
                </mc:Choice>
                <mc:Fallback>
                  <p:oleObj name="Equation" r:id="rId26" imgW="126725" imgH="126725" progId="Equation.DSMT4">
                    <p:embed/>
                    <p:pic>
                      <p:nvPicPr>
                        <p:cNvPr id="0" name="Picture 9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0987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53"/>
            <p:cNvGraphicFramePr>
              <a:graphicFrameLocks noChangeAspect="1"/>
            </p:cNvGraphicFramePr>
            <p:nvPr/>
          </p:nvGraphicFramePr>
          <p:xfrm>
            <a:off x="2833213" y="4272334"/>
            <a:ext cx="176212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6" name="Equation" r:id="rId27" imgW="126725" imgH="126725" progId="Equation.DSMT4">
                    <p:embed/>
                  </p:oleObj>
                </mc:Choice>
                <mc:Fallback>
                  <p:oleObj name="Equation" r:id="rId27" imgW="126725" imgH="126725" progId="Equation.DSMT4">
                    <p:embed/>
                    <p:pic>
                      <p:nvPicPr>
                        <p:cNvPr id="0" name="Picture 9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3213" y="4272334"/>
                          <a:ext cx="176212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54"/>
            <p:cNvGraphicFramePr>
              <a:graphicFrameLocks noChangeAspect="1"/>
            </p:cNvGraphicFramePr>
            <p:nvPr/>
          </p:nvGraphicFramePr>
          <p:xfrm>
            <a:off x="2375438" y="4272334"/>
            <a:ext cx="176213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7" name="Equation" r:id="rId28" imgW="126725" imgH="126725" progId="Equation.DSMT4">
                    <p:embed/>
                  </p:oleObj>
                </mc:Choice>
                <mc:Fallback>
                  <p:oleObj name="Equation" r:id="rId28" imgW="126725" imgH="126725" progId="Equation.DSMT4">
                    <p:embed/>
                    <p:pic>
                      <p:nvPicPr>
                        <p:cNvPr id="0" name="Picture 9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5438" y="4272334"/>
                          <a:ext cx="176213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55"/>
            <p:cNvGraphicFramePr>
              <a:graphicFrameLocks noChangeAspect="1"/>
            </p:cNvGraphicFramePr>
            <p:nvPr/>
          </p:nvGraphicFramePr>
          <p:xfrm>
            <a:off x="4206535" y="4272334"/>
            <a:ext cx="176213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8" name="Equation" r:id="rId29" imgW="126725" imgH="126725" progId="Equation.DSMT4">
                    <p:embed/>
                  </p:oleObj>
                </mc:Choice>
                <mc:Fallback>
                  <p:oleObj name="Equation" r:id="rId29" imgW="126725" imgH="126725" progId="Equation.DSMT4">
                    <p:embed/>
                    <p:pic>
                      <p:nvPicPr>
                        <p:cNvPr id="0" name="Picture 9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6535" y="4272334"/>
                          <a:ext cx="176213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56"/>
            <p:cNvGraphicFramePr>
              <a:graphicFrameLocks noChangeAspect="1"/>
            </p:cNvGraphicFramePr>
            <p:nvPr/>
          </p:nvGraphicFramePr>
          <p:xfrm>
            <a:off x="3563876" y="3545960"/>
            <a:ext cx="176213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9" name="Equation" r:id="rId31" imgW="126725" imgH="126725" progId="Equation.DSMT4">
                    <p:embed/>
                  </p:oleObj>
                </mc:Choice>
                <mc:Fallback>
                  <p:oleObj name="Equation" r:id="rId31" imgW="126725" imgH="126725" progId="Equation.DSMT4">
                    <p:embed/>
                    <p:pic>
                      <p:nvPicPr>
                        <p:cNvPr id="0" name="Picture 10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876" y="3545960"/>
                          <a:ext cx="176213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6"/>
            <p:cNvGraphicFramePr>
              <a:graphicFrameLocks noChangeAspect="1"/>
            </p:cNvGraphicFramePr>
            <p:nvPr/>
          </p:nvGraphicFramePr>
          <p:xfrm>
            <a:off x="3695494" y="3362370"/>
            <a:ext cx="527050" cy="193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30" name="Equation" r:id="rId32" imgW="380835" imgH="139639" progId="Equation.DSMT4">
                    <p:embed/>
                  </p:oleObj>
                </mc:Choice>
                <mc:Fallback>
                  <p:oleObj name="Equation" r:id="rId32" imgW="380835" imgH="139639" progId="Equation.DSMT4">
                    <p:embed/>
                    <p:pic>
                      <p:nvPicPr>
                        <p:cNvPr id="0" name="Picture 10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494" y="3362370"/>
                          <a:ext cx="527050" cy="193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Oval 45"/>
            <p:cNvSpPr/>
            <p:nvPr/>
          </p:nvSpPr>
          <p:spPr>
            <a:xfrm>
              <a:off x="3133724" y="3190874"/>
              <a:ext cx="2314575" cy="23145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333875" y="4419600"/>
              <a:ext cx="276225" cy="46672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333875" y="4419600"/>
              <a:ext cx="190500" cy="10287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3997353" y="4085149"/>
              <a:ext cx="553443" cy="55344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3754" name="Object 6"/>
            <p:cNvGraphicFramePr>
              <a:graphicFrameLocks noChangeAspect="1"/>
            </p:cNvGraphicFramePr>
            <p:nvPr/>
          </p:nvGraphicFramePr>
          <p:xfrm>
            <a:off x="4403725" y="3814763"/>
            <a:ext cx="31750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31" name="Equation" r:id="rId34" imgW="228501" imgH="253890" progId="Equation.DSMT4">
                    <p:embed/>
                  </p:oleObj>
                </mc:Choice>
                <mc:Fallback>
                  <p:oleObj name="Equation" r:id="rId34" imgW="228501" imgH="253890" progId="Equation.DSMT4">
                    <p:embed/>
                    <p:pic>
                      <p:nvPicPr>
                        <p:cNvPr id="0" name="Picture 10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3725" y="3814763"/>
                          <a:ext cx="317500" cy="354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5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4103123"/>
                </p:ext>
              </p:extLst>
            </p:nvPr>
          </p:nvGraphicFramePr>
          <p:xfrm>
            <a:off x="4524153" y="4370388"/>
            <a:ext cx="165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32" name="Equation" r:id="rId36" imgW="164957" imgH="393359" progId="Equation.DSMT4">
                    <p:embed/>
                  </p:oleObj>
                </mc:Choice>
                <mc:Fallback>
                  <p:oleObj name="Equation" r:id="rId36" imgW="164957" imgH="393359" progId="Equation.DSMT4">
                    <p:embed/>
                    <p:pic>
                      <p:nvPicPr>
                        <p:cNvPr id="0" name="Picture 10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4153" y="4370388"/>
                          <a:ext cx="1651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4" name="Straight Arrow Connector 63"/>
            <p:cNvCxnSpPr>
              <a:endCxn id="59" idx="5"/>
            </p:cNvCxnSpPr>
            <p:nvPr/>
          </p:nvCxnSpPr>
          <p:spPr>
            <a:xfrm>
              <a:off x="4333875" y="4419600"/>
              <a:ext cx="135871" cy="13794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259445" y="4923623"/>
            <a:ext cx="241845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In this case it is </a:t>
            </a:r>
            <a:r>
              <a:rPr lang="en-US" sz="1400" u="sng" dirty="0"/>
              <a:t>pairs</a:t>
            </a:r>
            <a:r>
              <a:rPr lang="en-US" sz="1400" dirty="0"/>
              <a:t> of poles that are of increasing distance from the origin.</a:t>
            </a:r>
          </a:p>
        </p:txBody>
      </p:sp>
      <p:graphicFrame>
        <p:nvGraphicFramePr>
          <p:cNvPr id="74050" name="Object 322"/>
          <p:cNvGraphicFramePr>
            <a:graphicFrameLocks noChangeAspect="1"/>
          </p:cNvGraphicFramePr>
          <p:nvPr/>
        </p:nvGraphicFramePr>
        <p:xfrm>
          <a:off x="6831992" y="1785413"/>
          <a:ext cx="20732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3" name="Equation" r:id="rId38" imgW="1282700" imgH="228600" progId="Equation.DSMT4">
                  <p:embed/>
                </p:oleObj>
              </mc:Choice>
              <mc:Fallback>
                <p:oleObj name="Equation" r:id="rId38" imgW="1282700" imgH="228600" progId="Equation.DSMT4">
                  <p:embed/>
                  <p:pic>
                    <p:nvPicPr>
                      <p:cNvPr id="0" name="Picture 10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992" y="1785413"/>
                        <a:ext cx="207327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667270" y="177855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Poles at: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-8166"/>
            <a:ext cx="8785225" cy="9096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Pole Expansion of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cot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346200" y="127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-1346200" y="14335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-1346200" y="15954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-1346200" y="20812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-1346200" y="28146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-1346200" y="29765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455226"/>
              </p:ext>
            </p:extLst>
          </p:nvPr>
        </p:nvGraphicFramePr>
        <p:xfrm>
          <a:off x="236687" y="1494886"/>
          <a:ext cx="8732838" cy="454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4" imgW="6260760" imgH="3263760" progId="Equation.DSMT4">
                  <p:embed/>
                </p:oleObj>
              </mc:Choice>
              <mc:Fallback>
                <p:oleObj name="Equation" r:id="rId4" imgW="6260760" imgH="326376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87" y="1494886"/>
                        <a:ext cx="8732838" cy="454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73348546-1679-4420-860A-BF9D94A3477A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392714"/>
              </p:ext>
            </p:extLst>
          </p:nvPr>
        </p:nvGraphicFramePr>
        <p:xfrm>
          <a:off x="1536700" y="939800"/>
          <a:ext cx="60055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6" imgW="3924300" imgH="254000" progId="Equation.DSMT4">
                  <p:embed/>
                </p:oleObj>
              </mc:Choice>
              <mc:Fallback>
                <p:oleObj name="Equation" r:id="rId6" imgW="3924300" imgH="2540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939800"/>
                        <a:ext cx="6005513" cy="381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5222" y="2391594"/>
            <a:ext cx="3220493" cy="21696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7979</TotalTime>
  <Words>1057</Words>
  <Application>Microsoft Office PowerPoint</Application>
  <PresentationFormat>On-screen Show (4:3)</PresentationFormat>
  <Paragraphs>192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Symbol</vt:lpstr>
      <vt:lpstr>Times New Roman</vt:lpstr>
      <vt:lpstr>Wingdings</vt:lpstr>
      <vt:lpstr>Default Design</vt:lpstr>
      <vt:lpstr>Equation</vt:lpstr>
      <vt:lpstr>Chart</vt:lpstr>
      <vt:lpstr>PowerPoint Presentation</vt:lpstr>
      <vt:lpstr>Pole Expansion of a Function (Mittag-Leffler Theorem)</vt:lpstr>
      <vt:lpstr>Proof of  Mittag-Leffler Theorem</vt:lpstr>
      <vt:lpstr>Proof of  Mittag-Leffler Theorem</vt:lpstr>
      <vt:lpstr>Proof of  Mittag-Leffler Theorem</vt:lpstr>
      <vt:lpstr>Extended Form of the Mittag-Leffler Theorem</vt:lpstr>
      <vt:lpstr>Example: Pole Expansion of cot z</vt:lpstr>
      <vt:lpstr>Example: Pole Expansion of cot z (cont.)</vt:lpstr>
      <vt:lpstr>Example: Pole Expansion of cot z (cont.)</vt:lpstr>
      <vt:lpstr>Example: Pole Expansion of cot z (cont.)</vt:lpstr>
      <vt:lpstr>Example: Pole Expansion of cot z (cont.)</vt:lpstr>
      <vt:lpstr>Example: Pole Expansion of cot z (cont.)</vt:lpstr>
      <vt:lpstr>Other Pole Expansions</vt:lpstr>
      <vt:lpstr>Infinite Product Expansion of Entire Functions</vt:lpstr>
      <vt:lpstr>Product Expansion Formula </vt:lpstr>
      <vt:lpstr>Useful Product Expansions</vt:lpstr>
      <vt:lpstr>The Argument Principle</vt:lpstr>
      <vt:lpstr>The Argument Principle (cont.)</vt:lpstr>
      <vt:lpstr>The Argument Principle (cont.)</vt:lpstr>
      <vt:lpstr>The Argument Principle (cont.)</vt:lpstr>
      <vt:lpstr>The Argument Principle (cont.)</vt:lpstr>
      <vt:lpstr>The Argument Principle (cont.)</vt:lpstr>
      <vt:lpstr>The Argument Principle (cont.)</vt:lpstr>
      <vt:lpstr>The Argument Principle (cont.)</vt:lpstr>
      <vt:lpstr>The Argument Principle (cont.)</vt:lpstr>
      <vt:lpstr>The Argument Principle (cont.)</vt:lpstr>
      <vt:lpstr>Root finding with the Argument Principle</vt:lpstr>
      <vt:lpstr>Summation of Series</vt:lpstr>
      <vt:lpstr>Summation of Series (cont.)</vt:lpstr>
      <vt:lpstr>Summation of Series (cont.)</vt:lpstr>
      <vt:lpstr>Summation of Series (cont.)</vt:lpstr>
      <vt:lpstr>Kummer Acceleration</vt:lpstr>
      <vt:lpstr>Kummer Acceleration (cont.)</vt:lpstr>
    </vt:vector>
  </TitlesOfParts>
  <Company>Cullen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Cauchy Principal Value Integrals</dc:title>
  <dc:creator>Don Wilton</dc:creator>
  <cp:lastModifiedBy>Jackson, David R</cp:lastModifiedBy>
  <cp:revision>306</cp:revision>
  <dcterms:created xsi:type="dcterms:W3CDTF">2007-09-26T19:37:23Z</dcterms:created>
  <dcterms:modified xsi:type="dcterms:W3CDTF">2023-10-17T00:58:39Z</dcterms:modified>
</cp:coreProperties>
</file>