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66"/>
  </p:notesMasterIdLst>
  <p:sldIdLst>
    <p:sldId id="256" r:id="rId2"/>
    <p:sldId id="307" r:id="rId3"/>
    <p:sldId id="308" r:id="rId4"/>
    <p:sldId id="350" r:id="rId5"/>
    <p:sldId id="309" r:id="rId6"/>
    <p:sldId id="310" r:id="rId7"/>
    <p:sldId id="311" r:id="rId8"/>
    <p:sldId id="312" r:id="rId9"/>
    <p:sldId id="313" r:id="rId10"/>
    <p:sldId id="348" r:id="rId11"/>
    <p:sldId id="349" r:id="rId12"/>
    <p:sldId id="314" r:id="rId13"/>
    <p:sldId id="315" r:id="rId14"/>
    <p:sldId id="356" r:id="rId15"/>
    <p:sldId id="355" r:id="rId16"/>
    <p:sldId id="338" r:id="rId17"/>
    <p:sldId id="339" r:id="rId18"/>
    <p:sldId id="373" r:id="rId19"/>
    <p:sldId id="316" r:id="rId20"/>
    <p:sldId id="369" r:id="rId21"/>
    <p:sldId id="368" r:id="rId22"/>
    <p:sldId id="344" r:id="rId23"/>
    <p:sldId id="345" r:id="rId24"/>
    <p:sldId id="346" r:id="rId25"/>
    <p:sldId id="347" r:id="rId26"/>
    <p:sldId id="343" r:id="rId27"/>
    <p:sldId id="319" r:id="rId28"/>
    <p:sldId id="320" r:id="rId29"/>
    <p:sldId id="317" r:id="rId30"/>
    <p:sldId id="318" r:id="rId31"/>
    <p:sldId id="362" r:id="rId32"/>
    <p:sldId id="363" r:id="rId33"/>
    <p:sldId id="376" r:id="rId34"/>
    <p:sldId id="364" r:id="rId35"/>
    <p:sldId id="365" r:id="rId36"/>
    <p:sldId id="366" r:id="rId37"/>
    <p:sldId id="370" r:id="rId38"/>
    <p:sldId id="372" r:id="rId39"/>
    <p:sldId id="321" r:id="rId40"/>
    <p:sldId id="322" r:id="rId41"/>
    <p:sldId id="323" r:id="rId42"/>
    <p:sldId id="324" r:id="rId43"/>
    <p:sldId id="325" r:id="rId44"/>
    <p:sldId id="329" r:id="rId45"/>
    <p:sldId id="330" r:id="rId46"/>
    <p:sldId id="331" r:id="rId47"/>
    <p:sldId id="332" r:id="rId48"/>
    <p:sldId id="334" r:id="rId49"/>
    <p:sldId id="377" r:id="rId50"/>
    <p:sldId id="335" r:id="rId51"/>
    <p:sldId id="341" r:id="rId52"/>
    <p:sldId id="342" r:id="rId53"/>
    <p:sldId id="357" r:id="rId54"/>
    <p:sldId id="374" r:id="rId55"/>
    <p:sldId id="367" r:id="rId56"/>
    <p:sldId id="361" r:id="rId57"/>
    <p:sldId id="358" r:id="rId58"/>
    <p:sldId id="359" r:id="rId59"/>
    <p:sldId id="360" r:id="rId60"/>
    <p:sldId id="354" r:id="rId61"/>
    <p:sldId id="375" r:id="rId62"/>
    <p:sldId id="351" r:id="rId63"/>
    <p:sldId id="352" r:id="rId64"/>
    <p:sldId id="353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C00CC"/>
    <a:srgbClr val="FFFF99"/>
    <a:srgbClr val="000000"/>
    <a:srgbClr val="CCFFFF"/>
    <a:srgbClr val="FFCCFF"/>
    <a:srgbClr val="66FFFF"/>
    <a:srgbClr val="0099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88641" autoAdjust="0"/>
  </p:normalViewPr>
  <p:slideViewPr>
    <p:cSldViewPr snapToGrid="0">
      <p:cViewPr>
        <p:scale>
          <a:sx n="130" d="100"/>
          <a:sy n="130" d="100"/>
        </p:scale>
        <p:origin x="3696" y="6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B3E635-589E-4074-AF3A-5369A5701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81D6-8DE5-491C-8F03-95A19ED256D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3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6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A099-8A9F-478D-9723-6E63931F2C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6044-7FB2-4C95-824E-430B13DF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5127-77F3-4039-9579-365CEB0E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2379-6374-4D87-B639-661A84D9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3CD0-EA1F-4435-9A84-26A4035C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88D4-6CC1-4FB6-B357-BE9A8022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BCD2-7179-4F96-ADE5-884876FF8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9A31-0335-4D7A-A237-1FD4D715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80E5-64AB-4E51-BC2E-DADFC4D8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BE22-D5EE-4EF1-A92F-9AC93A474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6E07-A21A-4E0D-AAE4-10F0834F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7221-209F-4D3D-9093-3824C9DD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83926"/>
            <a:ext cx="1905000" cy="3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E46A46A-7768-4164-86AC-781DD936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9.emf"/><Relationship Id="rId4" Type="http://schemas.openxmlformats.org/officeDocument/2006/relationships/image" Target="../media/image46.wmf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21" Type="http://schemas.openxmlformats.org/officeDocument/2006/relationships/oleObject" Target="../embeddings/oleObject59.bin"/><Relationship Id="rId34" Type="http://schemas.openxmlformats.org/officeDocument/2006/relationships/image" Target="../media/image65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67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29" Type="http://schemas.openxmlformats.org/officeDocument/2006/relationships/oleObject" Target="../embeddings/oleObject6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0.wmf"/><Relationship Id="rId32" Type="http://schemas.openxmlformats.org/officeDocument/2006/relationships/image" Target="../media/image64.wmf"/><Relationship Id="rId37" Type="http://schemas.openxmlformats.org/officeDocument/2006/relationships/oleObject" Target="../embeddings/oleObject6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2.wmf"/><Relationship Id="rId36" Type="http://schemas.openxmlformats.org/officeDocument/2006/relationships/image" Target="../media/image66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8.bin"/><Relationship Id="rId31" Type="http://schemas.openxmlformats.org/officeDocument/2006/relationships/oleObject" Target="../embeddings/oleObject64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63.wmf"/><Relationship Id="rId35" Type="http://schemas.openxmlformats.org/officeDocument/2006/relationships/oleObject" Target="../embeddings/oleObject66.bin"/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8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5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7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image" Target="../media/image84.wmf"/><Relationship Id="rId26" Type="http://schemas.openxmlformats.org/officeDocument/2006/relationships/image" Target="../media/image75.wmf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89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91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74.wmf"/><Relationship Id="rId32" Type="http://schemas.openxmlformats.org/officeDocument/2006/relationships/image" Target="../media/image88.wmf"/><Relationship Id="rId37" Type="http://schemas.openxmlformats.org/officeDocument/2006/relationships/oleObject" Target="../embeddings/oleObject99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76.wmf"/><Relationship Id="rId36" Type="http://schemas.openxmlformats.org/officeDocument/2006/relationships/image" Target="../media/image90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53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87.wmf"/><Relationship Id="rId35" Type="http://schemas.openxmlformats.org/officeDocument/2006/relationships/oleObject" Target="../embeddings/oleObject98.bin"/><Relationship Id="rId8" Type="http://schemas.openxmlformats.org/officeDocument/2006/relationships/image" Target="../media/image81.wmf"/><Relationship Id="rId3" Type="http://schemas.openxmlformats.org/officeDocument/2006/relationships/oleObject" Target="../embeddings/oleObject8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112.bin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07.bin"/><Relationship Id="rId25" Type="http://schemas.openxmlformats.org/officeDocument/2006/relationships/image" Target="../media/image96.w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5.wmf"/><Relationship Id="rId20" Type="http://schemas.openxmlformats.org/officeDocument/2006/relationships/image" Target="../media/image7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4.bin"/><Relationship Id="rId24" Type="http://schemas.openxmlformats.org/officeDocument/2006/relationships/oleObject" Target="../embeddings/oleObject111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4.wmf"/><Relationship Id="rId22" Type="http://schemas.openxmlformats.org/officeDocument/2006/relationships/image" Target="../media/image76.wmf"/><Relationship Id="rId27" Type="http://schemas.openxmlformats.org/officeDocument/2006/relationships/image" Target="../media/image97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52.wmf"/><Relationship Id="rId26" Type="http://schemas.openxmlformats.org/officeDocument/2006/relationships/image" Target="../media/image105.wmf"/><Relationship Id="rId39" Type="http://schemas.openxmlformats.org/officeDocument/2006/relationships/image" Target="../media/image108.wmf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75.wmf"/><Relationship Id="rId42" Type="http://schemas.openxmlformats.org/officeDocument/2006/relationships/oleObject" Target="../embeddings/oleObject133.bin"/><Relationship Id="rId7" Type="http://schemas.openxmlformats.org/officeDocument/2006/relationships/oleObject" Target="../embeddings/oleObject115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4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126.bin"/><Relationship Id="rId41" Type="http://schemas.openxmlformats.org/officeDocument/2006/relationships/image" Target="../media/image10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17.bin"/><Relationship Id="rId24" Type="http://schemas.openxmlformats.org/officeDocument/2006/relationships/image" Target="../media/image94.wmf"/><Relationship Id="rId32" Type="http://schemas.openxmlformats.org/officeDocument/2006/relationships/image" Target="../media/image74.wmf"/><Relationship Id="rId37" Type="http://schemas.openxmlformats.org/officeDocument/2006/relationships/oleObject" Target="../embeddings/oleObject130.bin"/><Relationship Id="rId40" Type="http://schemas.openxmlformats.org/officeDocument/2006/relationships/oleObject" Target="../embeddings/oleObject132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06.wmf"/><Relationship Id="rId36" Type="http://schemas.openxmlformats.org/officeDocument/2006/relationships/image" Target="../media/image76.wmf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7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03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107.wmf"/><Relationship Id="rId35" Type="http://schemas.openxmlformats.org/officeDocument/2006/relationships/oleObject" Target="../embeddings/oleObject129.bin"/><Relationship Id="rId43" Type="http://schemas.openxmlformats.org/officeDocument/2006/relationships/image" Target="../media/image110.wmf"/><Relationship Id="rId8" Type="http://schemas.openxmlformats.org/officeDocument/2006/relationships/image" Target="../media/image100.wmf"/><Relationship Id="rId3" Type="http://schemas.openxmlformats.org/officeDocument/2006/relationships/oleObject" Target="../embeddings/oleObject113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8.bin"/><Relationship Id="rId38" Type="http://schemas.openxmlformats.org/officeDocument/2006/relationships/oleObject" Target="../embeddings/oleObject131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95.wmf"/><Relationship Id="rId26" Type="http://schemas.openxmlformats.org/officeDocument/2006/relationships/image" Target="../media/image61.wmf"/><Relationship Id="rId39" Type="http://schemas.openxmlformats.org/officeDocument/2006/relationships/oleObject" Target="../embeddings/oleObject152.bin"/><Relationship Id="rId21" Type="http://schemas.openxmlformats.org/officeDocument/2006/relationships/oleObject" Target="../embeddings/oleObject143.bin"/><Relationship Id="rId34" Type="http://schemas.openxmlformats.org/officeDocument/2006/relationships/image" Target="../media/image96.wmf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5.bin"/><Relationship Id="rId33" Type="http://schemas.openxmlformats.org/officeDocument/2006/relationships/oleObject" Target="../embeddings/oleObject149.bin"/><Relationship Id="rId38" Type="http://schemas.openxmlformats.org/officeDocument/2006/relationships/image" Target="../media/image118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7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4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16.wmf"/><Relationship Id="rId32" Type="http://schemas.openxmlformats.org/officeDocument/2006/relationships/image" Target="../media/image94.wmf"/><Relationship Id="rId37" Type="http://schemas.openxmlformats.org/officeDocument/2006/relationships/oleObject" Target="../embeddings/oleObject151.bin"/><Relationship Id="rId40" Type="http://schemas.openxmlformats.org/officeDocument/2006/relationships/image" Target="../media/image119.wmf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4.bin"/><Relationship Id="rId28" Type="http://schemas.openxmlformats.org/officeDocument/2006/relationships/image" Target="../media/image62.wmf"/><Relationship Id="rId36" Type="http://schemas.openxmlformats.org/officeDocument/2006/relationships/image" Target="../media/image117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42.bin"/><Relationship Id="rId31" Type="http://schemas.openxmlformats.org/officeDocument/2006/relationships/oleObject" Target="../embeddings/oleObject14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54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46.bin"/><Relationship Id="rId30" Type="http://schemas.openxmlformats.org/officeDocument/2006/relationships/image" Target="../media/image63.wmf"/><Relationship Id="rId35" Type="http://schemas.openxmlformats.org/officeDocument/2006/relationships/oleObject" Target="../embeddings/oleObject150.bin"/><Relationship Id="rId8" Type="http://schemas.openxmlformats.org/officeDocument/2006/relationships/image" Target="../media/image113.wmf"/><Relationship Id="rId3" Type="http://schemas.openxmlformats.org/officeDocument/2006/relationships/oleObject" Target="../embeddings/oleObject1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53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60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3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2.bin"/><Relationship Id="rId10" Type="http://schemas.openxmlformats.org/officeDocument/2006/relationships/image" Target="../media/image52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43.wmf"/><Relationship Id="rId26" Type="http://schemas.openxmlformats.org/officeDocument/2006/relationships/image" Target="../media/image147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2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80.bin"/><Relationship Id="rId25" Type="http://schemas.openxmlformats.org/officeDocument/2006/relationships/oleObject" Target="../embeddings/oleObject184.bin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29" Type="http://schemas.openxmlformats.org/officeDocument/2006/relationships/oleObject" Target="../embeddings/oleObject18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77.bin"/><Relationship Id="rId24" Type="http://schemas.openxmlformats.org/officeDocument/2006/relationships/image" Target="../media/image146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3.bin"/><Relationship Id="rId28" Type="http://schemas.openxmlformats.org/officeDocument/2006/relationships/image" Target="../media/image148.wmf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53.wmf"/><Relationship Id="rId22" Type="http://schemas.openxmlformats.org/officeDocument/2006/relationships/image" Target="../media/image145.wmf"/><Relationship Id="rId27" Type="http://schemas.openxmlformats.org/officeDocument/2006/relationships/oleObject" Target="../embeddings/oleObject185.bin"/><Relationship Id="rId30" Type="http://schemas.openxmlformats.org/officeDocument/2006/relationships/image" Target="../media/image149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153.wmf"/><Relationship Id="rId26" Type="http://schemas.openxmlformats.org/officeDocument/2006/relationships/image" Target="../media/image157.wmf"/><Relationship Id="rId3" Type="http://schemas.openxmlformats.org/officeDocument/2006/relationships/oleObject" Target="../embeddings/oleObject187.bin"/><Relationship Id="rId21" Type="http://schemas.openxmlformats.org/officeDocument/2006/relationships/oleObject" Target="../embeddings/oleObject196.bin"/><Relationship Id="rId34" Type="http://schemas.openxmlformats.org/officeDocument/2006/relationships/image" Target="../media/image161.wmf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94.bin"/><Relationship Id="rId25" Type="http://schemas.openxmlformats.org/officeDocument/2006/relationships/oleObject" Target="../embeddings/oleObject198.bin"/><Relationship Id="rId33" Type="http://schemas.openxmlformats.org/officeDocument/2006/relationships/oleObject" Target="../embeddings/oleObject202.bin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2.wmf"/><Relationship Id="rId20" Type="http://schemas.openxmlformats.org/officeDocument/2006/relationships/image" Target="../media/image154.wmf"/><Relationship Id="rId29" Type="http://schemas.openxmlformats.org/officeDocument/2006/relationships/oleObject" Target="../embeddings/oleObject20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91.bin"/><Relationship Id="rId24" Type="http://schemas.openxmlformats.org/officeDocument/2006/relationships/image" Target="../media/image156.wmf"/><Relationship Id="rId32" Type="http://schemas.openxmlformats.org/officeDocument/2006/relationships/image" Target="../media/image160.wmf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23" Type="http://schemas.openxmlformats.org/officeDocument/2006/relationships/oleObject" Target="../embeddings/oleObject197.bin"/><Relationship Id="rId28" Type="http://schemas.openxmlformats.org/officeDocument/2006/relationships/image" Target="../media/image158.wmf"/><Relationship Id="rId36" Type="http://schemas.openxmlformats.org/officeDocument/2006/relationships/image" Target="../media/image162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195.bin"/><Relationship Id="rId31" Type="http://schemas.openxmlformats.org/officeDocument/2006/relationships/oleObject" Target="../embeddings/oleObject201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143.wmf"/><Relationship Id="rId22" Type="http://schemas.openxmlformats.org/officeDocument/2006/relationships/image" Target="../media/image155.wmf"/><Relationship Id="rId27" Type="http://schemas.openxmlformats.org/officeDocument/2006/relationships/oleObject" Target="../embeddings/oleObject199.bin"/><Relationship Id="rId30" Type="http://schemas.openxmlformats.org/officeDocument/2006/relationships/image" Target="../media/image159.wmf"/><Relationship Id="rId35" Type="http://schemas.openxmlformats.org/officeDocument/2006/relationships/oleObject" Target="../embeddings/oleObject203.bin"/><Relationship Id="rId8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209.bin"/><Relationship Id="rId18" Type="http://schemas.openxmlformats.org/officeDocument/2006/relationships/image" Target="../media/image166.wmf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211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143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1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144.wmf"/><Relationship Id="rId26" Type="http://schemas.openxmlformats.org/officeDocument/2006/relationships/image" Target="../media/image148.wmf"/><Relationship Id="rId3" Type="http://schemas.openxmlformats.org/officeDocument/2006/relationships/oleObject" Target="../embeddings/oleObject212.bin"/><Relationship Id="rId21" Type="http://schemas.openxmlformats.org/officeDocument/2006/relationships/oleObject" Target="../embeddings/oleObject221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219.bin"/><Relationship Id="rId25" Type="http://schemas.openxmlformats.org/officeDocument/2006/relationships/oleObject" Target="../embeddings/oleObject223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8.wmf"/><Relationship Id="rId20" Type="http://schemas.openxmlformats.org/officeDocument/2006/relationships/image" Target="../media/image145.wmf"/><Relationship Id="rId29" Type="http://schemas.openxmlformats.org/officeDocument/2006/relationships/oleObject" Target="../embeddings/oleObject22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216.bin"/><Relationship Id="rId24" Type="http://schemas.openxmlformats.org/officeDocument/2006/relationships/image" Target="../media/image147.wmf"/><Relationship Id="rId32" Type="http://schemas.openxmlformats.org/officeDocument/2006/relationships/image" Target="../media/image171.wmf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23" Type="http://schemas.openxmlformats.org/officeDocument/2006/relationships/oleObject" Target="../embeddings/oleObject222.bin"/><Relationship Id="rId28" Type="http://schemas.openxmlformats.org/officeDocument/2006/relationships/image" Target="../media/image169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220.bin"/><Relationship Id="rId31" Type="http://schemas.openxmlformats.org/officeDocument/2006/relationships/oleObject" Target="../embeddings/oleObject226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137.wmf"/><Relationship Id="rId22" Type="http://schemas.openxmlformats.org/officeDocument/2006/relationships/image" Target="../media/image146.wmf"/><Relationship Id="rId27" Type="http://schemas.openxmlformats.org/officeDocument/2006/relationships/oleObject" Target="../embeddings/oleObject224.bin"/><Relationship Id="rId30" Type="http://schemas.openxmlformats.org/officeDocument/2006/relationships/image" Target="../media/image17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32.bin"/><Relationship Id="rId18" Type="http://schemas.openxmlformats.org/officeDocument/2006/relationships/image" Target="../media/image177.wmf"/><Relationship Id="rId26" Type="http://schemas.openxmlformats.org/officeDocument/2006/relationships/image" Target="../media/image181.wmf"/><Relationship Id="rId3" Type="http://schemas.openxmlformats.org/officeDocument/2006/relationships/oleObject" Target="../embeddings/oleObject227.bin"/><Relationship Id="rId21" Type="http://schemas.openxmlformats.org/officeDocument/2006/relationships/oleObject" Target="../embeddings/oleObject236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234.bin"/><Relationship Id="rId25" Type="http://schemas.openxmlformats.org/officeDocument/2006/relationships/oleObject" Target="../embeddings/oleObject238.bin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6.wmf"/><Relationship Id="rId20" Type="http://schemas.openxmlformats.org/officeDocument/2006/relationships/image" Target="../media/image178.wmf"/><Relationship Id="rId29" Type="http://schemas.openxmlformats.org/officeDocument/2006/relationships/oleObject" Target="../embeddings/oleObject24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31.bin"/><Relationship Id="rId24" Type="http://schemas.openxmlformats.org/officeDocument/2006/relationships/image" Target="../media/image180.wmf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3.bin"/><Relationship Id="rId23" Type="http://schemas.openxmlformats.org/officeDocument/2006/relationships/oleObject" Target="../embeddings/oleObject237.bin"/><Relationship Id="rId28" Type="http://schemas.openxmlformats.org/officeDocument/2006/relationships/image" Target="../media/image182.wmf"/><Relationship Id="rId10" Type="http://schemas.openxmlformats.org/officeDocument/2006/relationships/image" Target="../media/image173.wmf"/><Relationship Id="rId19" Type="http://schemas.openxmlformats.org/officeDocument/2006/relationships/oleObject" Target="../embeddings/oleObject235.bin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175.wmf"/><Relationship Id="rId22" Type="http://schemas.openxmlformats.org/officeDocument/2006/relationships/image" Target="../media/image179.wmf"/><Relationship Id="rId27" Type="http://schemas.openxmlformats.org/officeDocument/2006/relationships/oleObject" Target="../embeddings/oleObject239.bin"/><Relationship Id="rId30" Type="http://schemas.openxmlformats.org/officeDocument/2006/relationships/image" Target="../media/image183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191.wmf"/><Relationship Id="rId26" Type="http://schemas.openxmlformats.org/officeDocument/2006/relationships/oleObject" Target="../embeddings/oleObject253.bin"/><Relationship Id="rId39" Type="http://schemas.openxmlformats.org/officeDocument/2006/relationships/image" Target="../media/image53.wmf"/><Relationship Id="rId21" Type="http://schemas.openxmlformats.org/officeDocument/2006/relationships/oleObject" Target="../embeddings/oleObject250.bin"/><Relationship Id="rId34" Type="http://schemas.openxmlformats.org/officeDocument/2006/relationships/oleObject" Target="../embeddings/oleObject257.bin"/><Relationship Id="rId42" Type="http://schemas.openxmlformats.org/officeDocument/2006/relationships/oleObject" Target="../embeddings/oleObject261.bin"/><Relationship Id="rId47" Type="http://schemas.openxmlformats.org/officeDocument/2006/relationships/image" Target="../media/image203.wmf"/><Relationship Id="rId50" Type="http://schemas.openxmlformats.org/officeDocument/2006/relationships/oleObject" Target="../embeddings/oleObject265.bin"/><Relationship Id="rId55" Type="http://schemas.openxmlformats.org/officeDocument/2006/relationships/image" Target="../media/image207.wmf"/><Relationship Id="rId7" Type="http://schemas.openxmlformats.org/officeDocument/2006/relationships/oleObject" Target="../embeddings/oleObject243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90.wmf"/><Relationship Id="rId29" Type="http://schemas.openxmlformats.org/officeDocument/2006/relationships/image" Target="../media/image196.wmf"/><Relationship Id="rId11" Type="http://schemas.openxmlformats.org/officeDocument/2006/relationships/oleObject" Target="../embeddings/oleObject245.bin"/><Relationship Id="rId24" Type="http://schemas.openxmlformats.org/officeDocument/2006/relationships/image" Target="../media/image194.wmf"/><Relationship Id="rId32" Type="http://schemas.openxmlformats.org/officeDocument/2006/relationships/oleObject" Target="../embeddings/oleObject256.bin"/><Relationship Id="rId37" Type="http://schemas.openxmlformats.org/officeDocument/2006/relationships/image" Target="../media/image52.wmf"/><Relationship Id="rId40" Type="http://schemas.openxmlformats.org/officeDocument/2006/relationships/oleObject" Target="../embeddings/oleObject260.bin"/><Relationship Id="rId45" Type="http://schemas.openxmlformats.org/officeDocument/2006/relationships/image" Target="../media/image202.wmf"/><Relationship Id="rId53" Type="http://schemas.openxmlformats.org/officeDocument/2006/relationships/image" Target="../media/image206.wmf"/><Relationship Id="rId5" Type="http://schemas.openxmlformats.org/officeDocument/2006/relationships/oleObject" Target="../embeddings/oleObject242.bin"/><Relationship Id="rId19" Type="http://schemas.openxmlformats.org/officeDocument/2006/relationships/oleObject" Target="../embeddings/oleObject249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189.wmf"/><Relationship Id="rId22" Type="http://schemas.openxmlformats.org/officeDocument/2006/relationships/image" Target="../media/image193.wmf"/><Relationship Id="rId27" Type="http://schemas.openxmlformats.org/officeDocument/2006/relationships/image" Target="../media/image195.wmf"/><Relationship Id="rId30" Type="http://schemas.openxmlformats.org/officeDocument/2006/relationships/oleObject" Target="../embeddings/oleObject255.bin"/><Relationship Id="rId35" Type="http://schemas.openxmlformats.org/officeDocument/2006/relationships/image" Target="../media/image199.wmf"/><Relationship Id="rId43" Type="http://schemas.openxmlformats.org/officeDocument/2006/relationships/image" Target="../media/image201.wmf"/><Relationship Id="rId48" Type="http://schemas.openxmlformats.org/officeDocument/2006/relationships/oleObject" Target="../embeddings/oleObject264.bin"/><Relationship Id="rId56" Type="http://schemas.openxmlformats.org/officeDocument/2006/relationships/oleObject" Target="../embeddings/oleObject268.bin"/><Relationship Id="rId8" Type="http://schemas.openxmlformats.org/officeDocument/2006/relationships/image" Target="../media/image186.wmf"/><Relationship Id="rId51" Type="http://schemas.openxmlformats.org/officeDocument/2006/relationships/image" Target="../media/image205.wmf"/><Relationship Id="rId3" Type="http://schemas.openxmlformats.org/officeDocument/2006/relationships/oleObject" Target="../embeddings/oleObject241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248.bin"/><Relationship Id="rId25" Type="http://schemas.openxmlformats.org/officeDocument/2006/relationships/oleObject" Target="../embeddings/oleObject252.bin"/><Relationship Id="rId33" Type="http://schemas.openxmlformats.org/officeDocument/2006/relationships/image" Target="../media/image198.wmf"/><Relationship Id="rId38" Type="http://schemas.openxmlformats.org/officeDocument/2006/relationships/oleObject" Target="../embeddings/oleObject259.bin"/><Relationship Id="rId46" Type="http://schemas.openxmlformats.org/officeDocument/2006/relationships/oleObject" Target="../embeddings/oleObject263.bin"/><Relationship Id="rId20" Type="http://schemas.openxmlformats.org/officeDocument/2006/relationships/image" Target="../media/image192.wmf"/><Relationship Id="rId41" Type="http://schemas.openxmlformats.org/officeDocument/2006/relationships/image" Target="../media/image200.wmf"/><Relationship Id="rId54" Type="http://schemas.openxmlformats.org/officeDocument/2006/relationships/oleObject" Target="../embeddings/oleObject26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5.wmf"/><Relationship Id="rId15" Type="http://schemas.openxmlformats.org/officeDocument/2006/relationships/oleObject" Target="../embeddings/oleObject247.bin"/><Relationship Id="rId23" Type="http://schemas.openxmlformats.org/officeDocument/2006/relationships/oleObject" Target="../embeddings/oleObject251.bin"/><Relationship Id="rId28" Type="http://schemas.openxmlformats.org/officeDocument/2006/relationships/oleObject" Target="../embeddings/oleObject254.bin"/><Relationship Id="rId36" Type="http://schemas.openxmlformats.org/officeDocument/2006/relationships/oleObject" Target="../embeddings/oleObject258.bin"/><Relationship Id="rId49" Type="http://schemas.openxmlformats.org/officeDocument/2006/relationships/image" Target="../media/image204.wmf"/><Relationship Id="rId57" Type="http://schemas.openxmlformats.org/officeDocument/2006/relationships/image" Target="../media/image208.wmf"/><Relationship Id="rId10" Type="http://schemas.openxmlformats.org/officeDocument/2006/relationships/image" Target="../media/image187.wmf"/><Relationship Id="rId31" Type="http://schemas.openxmlformats.org/officeDocument/2006/relationships/image" Target="../media/image197.wmf"/><Relationship Id="rId44" Type="http://schemas.openxmlformats.org/officeDocument/2006/relationships/oleObject" Target="../embeddings/oleObject262.bin"/><Relationship Id="rId52" Type="http://schemas.openxmlformats.org/officeDocument/2006/relationships/oleObject" Target="../embeddings/oleObject266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210.wmf"/><Relationship Id="rId26" Type="http://schemas.openxmlformats.org/officeDocument/2006/relationships/image" Target="../media/image214.wmf"/><Relationship Id="rId39" Type="http://schemas.openxmlformats.org/officeDocument/2006/relationships/oleObject" Target="../embeddings/oleObject287.bin"/><Relationship Id="rId21" Type="http://schemas.openxmlformats.org/officeDocument/2006/relationships/oleObject" Target="../embeddings/oleObject278.bin"/><Relationship Id="rId34" Type="http://schemas.openxmlformats.org/officeDocument/2006/relationships/image" Target="../media/image218.wmf"/><Relationship Id="rId42" Type="http://schemas.openxmlformats.org/officeDocument/2006/relationships/image" Target="../media/image220.wmf"/><Relationship Id="rId47" Type="http://schemas.openxmlformats.org/officeDocument/2006/relationships/oleObject" Target="../embeddings/oleObject292.bin"/><Relationship Id="rId50" Type="http://schemas.openxmlformats.org/officeDocument/2006/relationships/image" Target="../media/image224.wmf"/><Relationship Id="rId7" Type="http://schemas.openxmlformats.org/officeDocument/2006/relationships/oleObject" Target="../embeddings/oleObject271.bin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06.wmf"/><Relationship Id="rId29" Type="http://schemas.openxmlformats.org/officeDocument/2006/relationships/oleObject" Target="../embeddings/oleObject282.bin"/><Relationship Id="rId11" Type="http://schemas.openxmlformats.org/officeDocument/2006/relationships/oleObject" Target="../embeddings/oleObject273.bin"/><Relationship Id="rId24" Type="http://schemas.openxmlformats.org/officeDocument/2006/relationships/image" Target="../media/image213.wmf"/><Relationship Id="rId32" Type="http://schemas.openxmlformats.org/officeDocument/2006/relationships/image" Target="../media/image217.wmf"/><Relationship Id="rId37" Type="http://schemas.openxmlformats.org/officeDocument/2006/relationships/oleObject" Target="../embeddings/oleObject286.bin"/><Relationship Id="rId40" Type="http://schemas.openxmlformats.org/officeDocument/2006/relationships/oleObject" Target="../embeddings/oleObject288.bin"/><Relationship Id="rId45" Type="http://schemas.openxmlformats.org/officeDocument/2006/relationships/oleObject" Target="../embeddings/oleObject291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79.bin"/><Relationship Id="rId28" Type="http://schemas.openxmlformats.org/officeDocument/2006/relationships/image" Target="../media/image215.wmf"/><Relationship Id="rId36" Type="http://schemas.openxmlformats.org/officeDocument/2006/relationships/image" Target="../media/image194.wmf"/><Relationship Id="rId49" Type="http://schemas.openxmlformats.org/officeDocument/2006/relationships/oleObject" Target="../embeddings/oleObject293.bin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277.bin"/><Relationship Id="rId31" Type="http://schemas.openxmlformats.org/officeDocument/2006/relationships/oleObject" Target="../embeddings/oleObject283.bin"/><Relationship Id="rId44" Type="http://schemas.openxmlformats.org/officeDocument/2006/relationships/image" Target="../media/image221.wmf"/><Relationship Id="rId4" Type="http://schemas.openxmlformats.org/officeDocument/2006/relationships/image" Target="../media/image209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05.wmf"/><Relationship Id="rId22" Type="http://schemas.openxmlformats.org/officeDocument/2006/relationships/image" Target="../media/image212.wmf"/><Relationship Id="rId27" Type="http://schemas.openxmlformats.org/officeDocument/2006/relationships/oleObject" Target="../embeddings/oleObject281.bin"/><Relationship Id="rId30" Type="http://schemas.openxmlformats.org/officeDocument/2006/relationships/image" Target="../media/image216.wmf"/><Relationship Id="rId35" Type="http://schemas.openxmlformats.org/officeDocument/2006/relationships/oleObject" Target="../embeddings/oleObject285.bin"/><Relationship Id="rId43" Type="http://schemas.openxmlformats.org/officeDocument/2006/relationships/oleObject" Target="../embeddings/oleObject290.bin"/><Relationship Id="rId48" Type="http://schemas.openxmlformats.org/officeDocument/2006/relationships/image" Target="../media/image223.wmf"/><Relationship Id="rId8" Type="http://schemas.openxmlformats.org/officeDocument/2006/relationships/image" Target="../media/image53.wmf"/><Relationship Id="rId3" Type="http://schemas.openxmlformats.org/officeDocument/2006/relationships/oleObject" Target="../embeddings/oleObject269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276.bin"/><Relationship Id="rId25" Type="http://schemas.openxmlformats.org/officeDocument/2006/relationships/oleObject" Target="../embeddings/oleObject280.bin"/><Relationship Id="rId33" Type="http://schemas.openxmlformats.org/officeDocument/2006/relationships/oleObject" Target="../embeddings/oleObject284.bin"/><Relationship Id="rId38" Type="http://schemas.openxmlformats.org/officeDocument/2006/relationships/image" Target="../media/image219.wmf"/><Relationship Id="rId46" Type="http://schemas.openxmlformats.org/officeDocument/2006/relationships/image" Target="../media/image222.wmf"/><Relationship Id="rId20" Type="http://schemas.openxmlformats.org/officeDocument/2006/relationships/image" Target="../media/image211.wmf"/><Relationship Id="rId41" Type="http://schemas.openxmlformats.org/officeDocument/2006/relationships/oleObject" Target="../embeddings/oleObject28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299.bin"/><Relationship Id="rId18" Type="http://schemas.openxmlformats.org/officeDocument/2006/relationships/image" Target="../media/image226.wmf"/><Relationship Id="rId26" Type="http://schemas.openxmlformats.org/officeDocument/2006/relationships/image" Target="../media/image227.wmf"/><Relationship Id="rId3" Type="http://schemas.openxmlformats.org/officeDocument/2006/relationships/oleObject" Target="../embeddings/oleObject294.bin"/><Relationship Id="rId21" Type="http://schemas.openxmlformats.org/officeDocument/2006/relationships/oleObject" Target="../embeddings/oleObject303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218.wmf"/><Relationship Id="rId17" Type="http://schemas.openxmlformats.org/officeDocument/2006/relationships/oleObject" Target="../embeddings/oleObject301.bin"/><Relationship Id="rId25" Type="http://schemas.openxmlformats.org/officeDocument/2006/relationships/oleObject" Target="../embeddings/oleObject306.bin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90.wmf"/><Relationship Id="rId20" Type="http://schemas.openxmlformats.org/officeDocument/2006/relationships/image" Target="../media/image19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98.bin"/><Relationship Id="rId24" Type="http://schemas.openxmlformats.org/officeDocument/2006/relationships/oleObject" Target="../embeddings/oleObject305.bin"/><Relationship Id="rId5" Type="http://schemas.openxmlformats.org/officeDocument/2006/relationships/oleObject" Target="../embeddings/oleObject295.bin"/><Relationship Id="rId15" Type="http://schemas.openxmlformats.org/officeDocument/2006/relationships/oleObject" Target="../embeddings/oleObject300.bin"/><Relationship Id="rId23" Type="http://schemas.openxmlformats.org/officeDocument/2006/relationships/oleObject" Target="../embeddings/oleObject304.bin"/><Relationship Id="rId10" Type="http://schemas.openxmlformats.org/officeDocument/2006/relationships/image" Target="../media/image187.wmf"/><Relationship Id="rId19" Type="http://schemas.openxmlformats.org/officeDocument/2006/relationships/oleObject" Target="../embeddings/oleObject302.bin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97.bin"/><Relationship Id="rId14" Type="http://schemas.openxmlformats.org/officeDocument/2006/relationships/image" Target="../media/image189.wmf"/><Relationship Id="rId22" Type="http://schemas.openxmlformats.org/officeDocument/2006/relationships/image" Target="../media/image21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312.bin"/><Relationship Id="rId18" Type="http://schemas.openxmlformats.org/officeDocument/2006/relationships/image" Target="../media/image176.wmf"/><Relationship Id="rId26" Type="http://schemas.openxmlformats.org/officeDocument/2006/relationships/image" Target="../media/image231.wmf"/><Relationship Id="rId3" Type="http://schemas.openxmlformats.org/officeDocument/2006/relationships/oleObject" Target="../embeddings/oleObject307.bin"/><Relationship Id="rId21" Type="http://schemas.openxmlformats.org/officeDocument/2006/relationships/oleObject" Target="../embeddings/oleObject316.bin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314.bin"/><Relationship Id="rId25" Type="http://schemas.openxmlformats.org/officeDocument/2006/relationships/oleObject" Target="../embeddings/oleObject318.bin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5.wmf"/><Relationship Id="rId20" Type="http://schemas.openxmlformats.org/officeDocument/2006/relationships/image" Target="../media/image23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311.bin"/><Relationship Id="rId24" Type="http://schemas.openxmlformats.org/officeDocument/2006/relationships/image" Target="../media/image179.wmf"/><Relationship Id="rId5" Type="http://schemas.openxmlformats.org/officeDocument/2006/relationships/oleObject" Target="../embeddings/oleObject308.bin"/><Relationship Id="rId15" Type="http://schemas.openxmlformats.org/officeDocument/2006/relationships/oleObject" Target="../embeddings/oleObject313.bin"/><Relationship Id="rId23" Type="http://schemas.openxmlformats.org/officeDocument/2006/relationships/oleObject" Target="../embeddings/oleObject31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315.bin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174.wmf"/><Relationship Id="rId22" Type="http://schemas.openxmlformats.org/officeDocument/2006/relationships/image" Target="../media/image17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324.bin"/><Relationship Id="rId18" Type="http://schemas.openxmlformats.org/officeDocument/2006/relationships/image" Target="../media/image190.wmf"/><Relationship Id="rId26" Type="http://schemas.openxmlformats.org/officeDocument/2006/relationships/image" Target="../media/image194.wmf"/><Relationship Id="rId3" Type="http://schemas.openxmlformats.org/officeDocument/2006/relationships/oleObject" Target="../embeddings/oleObject319.bin"/><Relationship Id="rId21" Type="http://schemas.openxmlformats.org/officeDocument/2006/relationships/oleObject" Target="../embeddings/oleObject328.bin"/><Relationship Id="rId7" Type="http://schemas.openxmlformats.org/officeDocument/2006/relationships/oleObject" Target="../embeddings/oleObject321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326.bin"/><Relationship Id="rId25" Type="http://schemas.openxmlformats.org/officeDocument/2006/relationships/oleObject" Target="../embeddings/oleObject330.bin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9.wmf"/><Relationship Id="rId20" Type="http://schemas.openxmlformats.org/officeDocument/2006/relationships/image" Target="../media/image226.wmf"/><Relationship Id="rId29" Type="http://schemas.openxmlformats.org/officeDocument/2006/relationships/image" Target="../media/image2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323.bin"/><Relationship Id="rId24" Type="http://schemas.openxmlformats.org/officeDocument/2006/relationships/image" Target="../media/image193.wmf"/><Relationship Id="rId5" Type="http://schemas.openxmlformats.org/officeDocument/2006/relationships/oleObject" Target="../embeddings/oleObject320.bin"/><Relationship Id="rId15" Type="http://schemas.openxmlformats.org/officeDocument/2006/relationships/oleObject" Target="../embeddings/oleObject325.bin"/><Relationship Id="rId23" Type="http://schemas.openxmlformats.org/officeDocument/2006/relationships/oleObject" Target="../embeddings/oleObject329.bin"/><Relationship Id="rId28" Type="http://schemas.openxmlformats.org/officeDocument/2006/relationships/oleObject" Target="../embeddings/oleObject332.bin"/><Relationship Id="rId10" Type="http://schemas.openxmlformats.org/officeDocument/2006/relationships/image" Target="../media/image186.wmf"/><Relationship Id="rId19" Type="http://schemas.openxmlformats.org/officeDocument/2006/relationships/oleObject" Target="../embeddings/oleObject327.bin"/><Relationship Id="rId31" Type="http://schemas.openxmlformats.org/officeDocument/2006/relationships/image" Target="../media/image234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322.bin"/><Relationship Id="rId14" Type="http://schemas.openxmlformats.org/officeDocument/2006/relationships/image" Target="../media/image188.wmf"/><Relationship Id="rId22" Type="http://schemas.openxmlformats.org/officeDocument/2006/relationships/image" Target="../media/image192.wmf"/><Relationship Id="rId27" Type="http://schemas.openxmlformats.org/officeDocument/2006/relationships/oleObject" Target="../embeddings/oleObject331.bin"/><Relationship Id="rId30" Type="http://schemas.openxmlformats.org/officeDocument/2006/relationships/oleObject" Target="../embeddings/oleObject33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oleObject" Target="../embeddings/oleObject339.bin"/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6.bin"/><Relationship Id="rId12" Type="http://schemas.openxmlformats.org/officeDocument/2006/relationships/image" Target="../media/image239.w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4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.png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5.bin"/><Relationship Id="rId15" Type="http://schemas.openxmlformats.org/officeDocument/2006/relationships/oleObject" Target="../embeddings/oleObject340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24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46.bin"/><Relationship Id="rId18" Type="http://schemas.openxmlformats.org/officeDocument/2006/relationships/image" Target="../media/image203.wmf"/><Relationship Id="rId26" Type="http://schemas.openxmlformats.org/officeDocument/2006/relationships/image" Target="../media/image245.wmf"/><Relationship Id="rId3" Type="http://schemas.openxmlformats.org/officeDocument/2006/relationships/oleObject" Target="../embeddings/oleObject341.bin"/><Relationship Id="rId21" Type="http://schemas.openxmlformats.org/officeDocument/2006/relationships/oleObject" Target="../embeddings/oleObject350.bin"/><Relationship Id="rId7" Type="http://schemas.openxmlformats.org/officeDocument/2006/relationships/oleObject" Target="../embeddings/oleObject343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348.bin"/><Relationship Id="rId25" Type="http://schemas.openxmlformats.org/officeDocument/2006/relationships/oleObject" Target="../embeddings/oleObject352.bin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02.wmf"/><Relationship Id="rId20" Type="http://schemas.openxmlformats.org/officeDocument/2006/relationships/image" Target="../media/image244.wmf"/><Relationship Id="rId29" Type="http://schemas.openxmlformats.org/officeDocument/2006/relationships/oleObject" Target="../embeddings/oleObject35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345.bin"/><Relationship Id="rId24" Type="http://schemas.openxmlformats.org/officeDocument/2006/relationships/image" Target="../media/image206.wmf"/><Relationship Id="rId5" Type="http://schemas.openxmlformats.org/officeDocument/2006/relationships/oleObject" Target="../embeddings/oleObject342.bin"/><Relationship Id="rId15" Type="http://schemas.openxmlformats.org/officeDocument/2006/relationships/oleObject" Target="../embeddings/oleObject347.bin"/><Relationship Id="rId23" Type="http://schemas.openxmlformats.org/officeDocument/2006/relationships/oleObject" Target="../embeddings/oleObject351.bin"/><Relationship Id="rId28" Type="http://schemas.openxmlformats.org/officeDocument/2006/relationships/image" Target="../media/image246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349.bin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344.bin"/><Relationship Id="rId14" Type="http://schemas.openxmlformats.org/officeDocument/2006/relationships/image" Target="../media/image201.wmf"/><Relationship Id="rId22" Type="http://schemas.openxmlformats.org/officeDocument/2006/relationships/image" Target="../media/image205.wmf"/><Relationship Id="rId27" Type="http://schemas.openxmlformats.org/officeDocument/2006/relationships/oleObject" Target="../embeddings/oleObject353.bin"/><Relationship Id="rId30" Type="http://schemas.openxmlformats.org/officeDocument/2006/relationships/image" Target="../media/image24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13" Type="http://schemas.openxmlformats.org/officeDocument/2006/relationships/oleObject" Target="../embeddings/oleObject360.bin"/><Relationship Id="rId18" Type="http://schemas.openxmlformats.org/officeDocument/2006/relationships/image" Target="../media/image254.wmf"/><Relationship Id="rId3" Type="http://schemas.openxmlformats.org/officeDocument/2006/relationships/oleObject" Target="../embeddings/oleObject355.bin"/><Relationship Id="rId21" Type="http://schemas.openxmlformats.org/officeDocument/2006/relationships/oleObject" Target="../embeddings/oleObject364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251.wmf"/><Relationship Id="rId17" Type="http://schemas.openxmlformats.org/officeDocument/2006/relationships/oleObject" Target="../embeddings/oleObject362.bin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53.wmf"/><Relationship Id="rId20" Type="http://schemas.openxmlformats.org/officeDocument/2006/relationships/image" Target="../media/image25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5" Type="http://schemas.openxmlformats.org/officeDocument/2006/relationships/oleObject" Target="../embeddings/oleObject361.bin"/><Relationship Id="rId10" Type="http://schemas.openxmlformats.org/officeDocument/2006/relationships/image" Target="../media/image250.wmf"/><Relationship Id="rId19" Type="http://schemas.openxmlformats.org/officeDocument/2006/relationships/oleObject" Target="../embeddings/oleObject363.bin"/><Relationship Id="rId4" Type="http://schemas.openxmlformats.org/officeDocument/2006/relationships/image" Target="../media/image236.png"/><Relationship Id="rId9" Type="http://schemas.openxmlformats.org/officeDocument/2006/relationships/oleObject" Target="../embeddings/oleObject358.bin"/><Relationship Id="rId14" Type="http://schemas.openxmlformats.org/officeDocument/2006/relationships/image" Target="../media/image252.wmf"/><Relationship Id="rId22" Type="http://schemas.openxmlformats.org/officeDocument/2006/relationships/image" Target="../media/image25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13" Type="http://schemas.openxmlformats.org/officeDocument/2006/relationships/image" Target="../media/image202.wmf"/><Relationship Id="rId18" Type="http://schemas.openxmlformats.org/officeDocument/2006/relationships/image" Target="../media/image245.wmf"/><Relationship Id="rId3" Type="http://schemas.openxmlformats.org/officeDocument/2006/relationships/oleObject" Target="../embeddings/oleObject365.bin"/><Relationship Id="rId21" Type="http://schemas.openxmlformats.org/officeDocument/2006/relationships/oleObject" Target="../embeddings/oleObject369.bin"/><Relationship Id="rId7" Type="http://schemas.openxmlformats.org/officeDocument/2006/relationships/oleObject" Target="../embeddings/oleObject367.bin"/><Relationship Id="rId12" Type="http://schemas.openxmlformats.org/officeDocument/2006/relationships/image" Target="../media/image201.wmf"/><Relationship Id="rId17" Type="http://schemas.openxmlformats.org/officeDocument/2006/relationships/image" Target="../media/image206.wmf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05.wmf"/><Relationship Id="rId20" Type="http://schemas.openxmlformats.org/officeDocument/2006/relationships/image" Target="../media/image26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8.wmf"/><Relationship Id="rId11" Type="http://schemas.openxmlformats.org/officeDocument/2006/relationships/image" Target="../media/image200.wmf"/><Relationship Id="rId5" Type="http://schemas.openxmlformats.org/officeDocument/2006/relationships/oleObject" Target="../embeddings/oleObject366.bin"/><Relationship Id="rId15" Type="http://schemas.openxmlformats.org/officeDocument/2006/relationships/image" Target="../media/image244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368.bin"/><Relationship Id="rId4" Type="http://schemas.openxmlformats.org/officeDocument/2006/relationships/image" Target="../media/image257.wmf"/><Relationship Id="rId9" Type="http://schemas.openxmlformats.org/officeDocument/2006/relationships/image" Target="../media/image52.wmf"/><Relationship Id="rId14" Type="http://schemas.openxmlformats.org/officeDocument/2006/relationships/image" Target="../media/image203.wmf"/><Relationship Id="rId22" Type="http://schemas.openxmlformats.org/officeDocument/2006/relationships/image" Target="../media/image26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image" Target="../media/image206.wmf"/><Relationship Id="rId18" Type="http://schemas.openxmlformats.org/officeDocument/2006/relationships/image" Target="../media/image264.wmf"/><Relationship Id="rId3" Type="http://schemas.openxmlformats.org/officeDocument/2006/relationships/oleObject" Target="../embeddings/oleObject370.bin"/><Relationship Id="rId7" Type="http://schemas.openxmlformats.org/officeDocument/2006/relationships/image" Target="../media/image200.wmf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372.bin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6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11" Type="http://schemas.openxmlformats.org/officeDocument/2006/relationships/image" Target="../media/image244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371.bin"/><Relationship Id="rId10" Type="http://schemas.openxmlformats.org/officeDocument/2006/relationships/image" Target="../media/image203.wmf"/><Relationship Id="rId4" Type="http://schemas.openxmlformats.org/officeDocument/2006/relationships/image" Target="../media/image262.wmf"/><Relationship Id="rId9" Type="http://schemas.openxmlformats.org/officeDocument/2006/relationships/image" Target="../media/image202.wmf"/><Relationship Id="rId14" Type="http://schemas.openxmlformats.org/officeDocument/2006/relationships/image" Target="../media/image245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8.bin"/><Relationship Id="rId18" Type="http://schemas.openxmlformats.org/officeDocument/2006/relationships/image" Target="../media/image178.wmf"/><Relationship Id="rId26" Type="http://schemas.openxmlformats.org/officeDocument/2006/relationships/image" Target="../media/image272.wmf"/><Relationship Id="rId39" Type="http://schemas.openxmlformats.org/officeDocument/2006/relationships/oleObject" Target="../embeddings/oleObject391.bin"/><Relationship Id="rId21" Type="http://schemas.openxmlformats.org/officeDocument/2006/relationships/oleObject" Target="../embeddings/oleObject382.bin"/><Relationship Id="rId34" Type="http://schemas.openxmlformats.org/officeDocument/2006/relationships/image" Target="../media/image276.wmf"/><Relationship Id="rId42" Type="http://schemas.openxmlformats.org/officeDocument/2006/relationships/image" Target="../media/image278.wmf"/><Relationship Id="rId47" Type="http://schemas.openxmlformats.org/officeDocument/2006/relationships/oleObject" Target="../embeddings/oleObject395.bin"/><Relationship Id="rId50" Type="http://schemas.openxmlformats.org/officeDocument/2006/relationships/image" Target="../media/image282.wmf"/><Relationship Id="rId7" Type="http://schemas.openxmlformats.org/officeDocument/2006/relationships/oleObject" Target="../embeddings/oleObject375.bin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04.wmf"/><Relationship Id="rId29" Type="http://schemas.openxmlformats.org/officeDocument/2006/relationships/oleObject" Target="../embeddings/oleObject386.bin"/><Relationship Id="rId11" Type="http://schemas.openxmlformats.org/officeDocument/2006/relationships/oleObject" Target="../embeddings/oleObject377.bin"/><Relationship Id="rId24" Type="http://schemas.openxmlformats.org/officeDocument/2006/relationships/image" Target="../media/image271.wmf"/><Relationship Id="rId32" Type="http://schemas.openxmlformats.org/officeDocument/2006/relationships/image" Target="../media/image275.wmf"/><Relationship Id="rId37" Type="http://schemas.openxmlformats.org/officeDocument/2006/relationships/oleObject" Target="../embeddings/oleObject390.bin"/><Relationship Id="rId40" Type="http://schemas.openxmlformats.org/officeDocument/2006/relationships/image" Target="../media/image206.wmf"/><Relationship Id="rId45" Type="http://schemas.openxmlformats.org/officeDocument/2006/relationships/oleObject" Target="../embeddings/oleObject394.bin"/><Relationship Id="rId5" Type="http://schemas.openxmlformats.org/officeDocument/2006/relationships/oleObject" Target="../embeddings/oleObject374.bin"/><Relationship Id="rId15" Type="http://schemas.openxmlformats.org/officeDocument/2006/relationships/oleObject" Target="../embeddings/oleObject379.bin"/><Relationship Id="rId23" Type="http://schemas.openxmlformats.org/officeDocument/2006/relationships/oleObject" Target="../embeddings/oleObject383.bin"/><Relationship Id="rId28" Type="http://schemas.openxmlformats.org/officeDocument/2006/relationships/image" Target="../media/image273.wmf"/><Relationship Id="rId36" Type="http://schemas.openxmlformats.org/officeDocument/2006/relationships/image" Target="../media/image277.wmf"/><Relationship Id="rId49" Type="http://schemas.openxmlformats.org/officeDocument/2006/relationships/oleObject" Target="../embeddings/oleObject396.bin"/><Relationship Id="rId10" Type="http://schemas.openxmlformats.org/officeDocument/2006/relationships/image" Target="../media/image268.wmf"/><Relationship Id="rId19" Type="http://schemas.openxmlformats.org/officeDocument/2006/relationships/oleObject" Target="../embeddings/oleObject381.bin"/><Relationship Id="rId31" Type="http://schemas.openxmlformats.org/officeDocument/2006/relationships/oleObject" Target="../embeddings/oleObject387.bin"/><Relationship Id="rId44" Type="http://schemas.openxmlformats.org/officeDocument/2006/relationships/image" Target="../media/image279.wmf"/><Relationship Id="rId52" Type="http://schemas.openxmlformats.org/officeDocument/2006/relationships/image" Target="../media/image283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376.bin"/><Relationship Id="rId14" Type="http://schemas.openxmlformats.org/officeDocument/2006/relationships/image" Target="../media/image176.wmf"/><Relationship Id="rId22" Type="http://schemas.openxmlformats.org/officeDocument/2006/relationships/image" Target="../media/image270.wmf"/><Relationship Id="rId27" Type="http://schemas.openxmlformats.org/officeDocument/2006/relationships/oleObject" Target="../embeddings/oleObject385.bin"/><Relationship Id="rId30" Type="http://schemas.openxmlformats.org/officeDocument/2006/relationships/image" Target="../media/image274.wmf"/><Relationship Id="rId35" Type="http://schemas.openxmlformats.org/officeDocument/2006/relationships/oleObject" Target="../embeddings/oleObject389.bin"/><Relationship Id="rId43" Type="http://schemas.openxmlformats.org/officeDocument/2006/relationships/oleObject" Target="../embeddings/oleObject393.bin"/><Relationship Id="rId48" Type="http://schemas.openxmlformats.org/officeDocument/2006/relationships/image" Target="../media/image281.wmf"/><Relationship Id="rId8" Type="http://schemas.openxmlformats.org/officeDocument/2006/relationships/image" Target="../media/image267.wmf"/><Relationship Id="rId51" Type="http://schemas.openxmlformats.org/officeDocument/2006/relationships/oleObject" Target="../embeddings/oleObject397.bin"/><Relationship Id="rId3" Type="http://schemas.openxmlformats.org/officeDocument/2006/relationships/oleObject" Target="../embeddings/oleObject373.bin"/><Relationship Id="rId12" Type="http://schemas.openxmlformats.org/officeDocument/2006/relationships/image" Target="../media/image269.wmf"/><Relationship Id="rId17" Type="http://schemas.openxmlformats.org/officeDocument/2006/relationships/oleObject" Target="../embeddings/oleObject380.bin"/><Relationship Id="rId25" Type="http://schemas.openxmlformats.org/officeDocument/2006/relationships/oleObject" Target="../embeddings/oleObject384.bin"/><Relationship Id="rId33" Type="http://schemas.openxmlformats.org/officeDocument/2006/relationships/oleObject" Target="../embeddings/oleObject388.bin"/><Relationship Id="rId38" Type="http://schemas.openxmlformats.org/officeDocument/2006/relationships/image" Target="../media/image205.wmf"/><Relationship Id="rId46" Type="http://schemas.openxmlformats.org/officeDocument/2006/relationships/image" Target="../media/image280.wmf"/><Relationship Id="rId20" Type="http://schemas.openxmlformats.org/officeDocument/2006/relationships/image" Target="../media/image179.wmf"/><Relationship Id="rId41" Type="http://schemas.openxmlformats.org/officeDocument/2006/relationships/oleObject" Target="../embeddings/oleObject39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13" Type="http://schemas.openxmlformats.org/officeDocument/2006/relationships/oleObject" Target="../embeddings/oleObject403.bin"/><Relationship Id="rId18" Type="http://schemas.openxmlformats.org/officeDocument/2006/relationships/image" Target="../media/image205.wmf"/><Relationship Id="rId26" Type="http://schemas.openxmlformats.org/officeDocument/2006/relationships/image" Target="../media/image293.wmf"/><Relationship Id="rId3" Type="http://schemas.openxmlformats.org/officeDocument/2006/relationships/oleObject" Target="../embeddings/oleObject398.bin"/><Relationship Id="rId21" Type="http://schemas.openxmlformats.org/officeDocument/2006/relationships/oleObject" Target="../embeddings/oleObject407.bin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288.wmf"/><Relationship Id="rId17" Type="http://schemas.openxmlformats.org/officeDocument/2006/relationships/oleObject" Target="../embeddings/oleObject405.bin"/><Relationship Id="rId25" Type="http://schemas.openxmlformats.org/officeDocument/2006/relationships/oleObject" Target="../embeddings/oleObject409.bin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90.wmf"/><Relationship Id="rId20" Type="http://schemas.openxmlformats.org/officeDocument/2006/relationships/image" Target="../media/image206.wmf"/><Relationship Id="rId29" Type="http://schemas.openxmlformats.org/officeDocument/2006/relationships/oleObject" Target="../embeddings/oleObject41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402.bin"/><Relationship Id="rId24" Type="http://schemas.openxmlformats.org/officeDocument/2006/relationships/image" Target="../media/image292.wmf"/><Relationship Id="rId5" Type="http://schemas.openxmlformats.org/officeDocument/2006/relationships/oleObject" Target="../embeddings/oleObject399.bin"/><Relationship Id="rId15" Type="http://schemas.openxmlformats.org/officeDocument/2006/relationships/oleObject" Target="../embeddings/oleObject404.bin"/><Relationship Id="rId23" Type="http://schemas.openxmlformats.org/officeDocument/2006/relationships/oleObject" Target="../embeddings/oleObject408.bin"/><Relationship Id="rId28" Type="http://schemas.openxmlformats.org/officeDocument/2006/relationships/image" Target="../media/image294.wmf"/><Relationship Id="rId10" Type="http://schemas.openxmlformats.org/officeDocument/2006/relationships/image" Target="../media/image287.wmf"/><Relationship Id="rId19" Type="http://schemas.openxmlformats.org/officeDocument/2006/relationships/oleObject" Target="../embeddings/oleObject406.bin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401.bin"/><Relationship Id="rId14" Type="http://schemas.openxmlformats.org/officeDocument/2006/relationships/image" Target="../media/image289.wmf"/><Relationship Id="rId22" Type="http://schemas.openxmlformats.org/officeDocument/2006/relationships/image" Target="../media/image291.wmf"/><Relationship Id="rId27" Type="http://schemas.openxmlformats.org/officeDocument/2006/relationships/oleObject" Target="../embeddings/oleObject410.bin"/><Relationship Id="rId30" Type="http://schemas.openxmlformats.org/officeDocument/2006/relationships/image" Target="../media/image29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417.bin"/><Relationship Id="rId3" Type="http://schemas.openxmlformats.org/officeDocument/2006/relationships/oleObject" Target="../embeddings/oleObject412.bin"/><Relationship Id="rId7" Type="http://schemas.openxmlformats.org/officeDocument/2006/relationships/oleObject" Target="../embeddings/oleObject414.bin"/><Relationship Id="rId12" Type="http://schemas.openxmlformats.org/officeDocument/2006/relationships/image" Target="../media/image297.wmf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9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16.bin"/><Relationship Id="rId5" Type="http://schemas.openxmlformats.org/officeDocument/2006/relationships/oleObject" Target="../embeddings/oleObject413.bin"/><Relationship Id="rId15" Type="http://schemas.openxmlformats.org/officeDocument/2006/relationships/oleObject" Target="../embeddings/oleObject418.bin"/><Relationship Id="rId10" Type="http://schemas.openxmlformats.org/officeDocument/2006/relationships/image" Target="../media/image296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15.bin"/><Relationship Id="rId14" Type="http://schemas.openxmlformats.org/officeDocument/2006/relationships/image" Target="../media/image29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4.bin"/><Relationship Id="rId18" Type="http://schemas.openxmlformats.org/officeDocument/2006/relationships/image" Target="../media/image307.wmf"/><Relationship Id="rId26" Type="http://schemas.openxmlformats.org/officeDocument/2006/relationships/image" Target="../media/image311.wmf"/><Relationship Id="rId21" Type="http://schemas.openxmlformats.org/officeDocument/2006/relationships/oleObject" Target="../embeddings/oleObject428.bin"/><Relationship Id="rId34" Type="http://schemas.openxmlformats.org/officeDocument/2006/relationships/image" Target="../media/image312.wmf"/><Relationship Id="rId7" Type="http://schemas.openxmlformats.org/officeDocument/2006/relationships/oleObject" Target="../embeddings/oleObject421.bin"/><Relationship Id="rId12" Type="http://schemas.openxmlformats.org/officeDocument/2006/relationships/image" Target="../media/image304.wmf"/><Relationship Id="rId17" Type="http://schemas.openxmlformats.org/officeDocument/2006/relationships/oleObject" Target="../embeddings/oleObject426.bin"/><Relationship Id="rId25" Type="http://schemas.openxmlformats.org/officeDocument/2006/relationships/oleObject" Target="../embeddings/oleObject430.bin"/><Relationship Id="rId33" Type="http://schemas.openxmlformats.org/officeDocument/2006/relationships/oleObject" Target="../embeddings/oleObject434.bin"/><Relationship Id="rId38" Type="http://schemas.openxmlformats.org/officeDocument/2006/relationships/image" Target="../media/image314.wmf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306.wmf"/><Relationship Id="rId20" Type="http://schemas.openxmlformats.org/officeDocument/2006/relationships/image" Target="../media/image308.wmf"/><Relationship Id="rId29" Type="http://schemas.openxmlformats.org/officeDocument/2006/relationships/oleObject" Target="../embeddings/oleObject43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1.wmf"/><Relationship Id="rId11" Type="http://schemas.openxmlformats.org/officeDocument/2006/relationships/oleObject" Target="../embeddings/oleObject423.bin"/><Relationship Id="rId24" Type="http://schemas.openxmlformats.org/officeDocument/2006/relationships/image" Target="../media/image310.wmf"/><Relationship Id="rId32" Type="http://schemas.openxmlformats.org/officeDocument/2006/relationships/image" Target="../media/image202.wmf"/><Relationship Id="rId37" Type="http://schemas.openxmlformats.org/officeDocument/2006/relationships/oleObject" Target="../embeddings/oleObject436.bin"/><Relationship Id="rId5" Type="http://schemas.openxmlformats.org/officeDocument/2006/relationships/oleObject" Target="../embeddings/oleObject420.bin"/><Relationship Id="rId15" Type="http://schemas.openxmlformats.org/officeDocument/2006/relationships/oleObject" Target="../embeddings/oleObject425.bin"/><Relationship Id="rId23" Type="http://schemas.openxmlformats.org/officeDocument/2006/relationships/oleObject" Target="../embeddings/oleObject429.bin"/><Relationship Id="rId28" Type="http://schemas.openxmlformats.org/officeDocument/2006/relationships/image" Target="../media/image52.wmf"/><Relationship Id="rId36" Type="http://schemas.openxmlformats.org/officeDocument/2006/relationships/image" Target="../media/image313.wmf"/><Relationship Id="rId10" Type="http://schemas.openxmlformats.org/officeDocument/2006/relationships/image" Target="../media/image303.wmf"/><Relationship Id="rId19" Type="http://schemas.openxmlformats.org/officeDocument/2006/relationships/oleObject" Target="../embeddings/oleObject427.bin"/><Relationship Id="rId31" Type="http://schemas.openxmlformats.org/officeDocument/2006/relationships/oleObject" Target="../embeddings/oleObject433.bin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422.bin"/><Relationship Id="rId14" Type="http://schemas.openxmlformats.org/officeDocument/2006/relationships/image" Target="../media/image305.wmf"/><Relationship Id="rId22" Type="http://schemas.openxmlformats.org/officeDocument/2006/relationships/image" Target="../media/image309.wmf"/><Relationship Id="rId27" Type="http://schemas.openxmlformats.org/officeDocument/2006/relationships/oleObject" Target="../embeddings/oleObject431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435.bin"/><Relationship Id="rId8" Type="http://schemas.openxmlformats.org/officeDocument/2006/relationships/image" Target="../media/image302.wmf"/><Relationship Id="rId3" Type="http://schemas.openxmlformats.org/officeDocument/2006/relationships/oleObject" Target="../embeddings/oleObject41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13" Type="http://schemas.openxmlformats.org/officeDocument/2006/relationships/oleObject" Target="../embeddings/oleObject442.bin"/><Relationship Id="rId18" Type="http://schemas.openxmlformats.org/officeDocument/2006/relationships/image" Target="../media/image310.wmf"/><Relationship Id="rId26" Type="http://schemas.openxmlformats.org/officeDocument/2006/relationships/image" Target="../media/image323.wmf"/><Relationship Id="rId3" Type="http://schemas.openxmlformats.org/officeDocument/2006/relationships/oleObject" Target="../embeddings/oleObject437.bin"/><Relationship Id="rId21" Type="http://schemas.openxmlformats.org/officeDocument/2006/relationships/oleObject" Target="../embeddings/oleObject446.bin"/><Relationship Id="rId7" Type="http://schemas.openxmlformats.org/officeDocument/2006/relationships/oleObject" Target="../embeddings/oleObject439.bin"/><Relationship Id="rId12" Type="http://schemas.openxmlformats.org/officeDocument/2006/relationships/image" Target="../media/image307.wmf"/><Relationship Id="rId17" Type="http://schemas.openxmlformats.org/officeDocument/2006/relationships/oleObject" Target="../embeddings/oleObject444.bin"/><Relationship Id="rId25" Type="http://schemas.openxmlformats.org/officeDocument/2006/relationships/oleObject" Target="../embeddings/oleObject448.bin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19.wmf"/><Relationship Id="rId20" Type="http://schemas.openxmlformats.org/officeDocument/2006/relationships/image" Target="../media/image320.wmf"/><Relationship Id="rId29" Type="http://schemas.openxmlformats.org/officeDocument/2006/relationships/oleObject" Target="../embeddings/oleObject45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6.wmf"/><Relationship Id="rId11" Type="http://schemas.openxmlformats.org/officeDocument/2006/relationships/oleObject" Target="../embeddings/oleObject441.bin"/><Relationship Id="rId24" Type="http://schemas.openxmlformats.org/officeDocument/2006/relationships/image" Target="../media/image322.wmf"/><Relationship Id="rId5" Type="http://schemas.openxmlformats.org/officeDocument/2006/relationships/oleObject" Target="../embeddings/oleObject438.bin"/><Relationship Id="rId15" Type="http://schemas.openxmlformats.org/officeDocument/2006/relationships/oleObject" Target="../embeddings/oleObject443.bin"/><Relationship Id="rId23" Type="http://schemas.openxmlformats.org/officeDocument/2006/relationships/oleObject" Target="../embeddings/oleObject447.bin"/><Relationship Id="rId28" Type="http://schemas.openxmlformats.org/officeDocument/2006/relationships/image" Target="../media/image324.wmf"/><Relationship Id="rId10" Type="http://schemas.openxmlformats.org/officeDocument/2006/relationships/image" Target="../media/image306.wmf"/><Relationship Id="rId19" Type="http://schemas.openxmlformats.org/officeDocument/2006/relationships/oleObject" Target="../embeddings/oleObject445.bin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440.bin"/><Relationship Id="rId14" Type="http://schemas.openxmlformats.org/officeDocument/2006/relationships/image" Target="../media/image318.wmf"/><Relationship Id="rId22" Type="http://schemas.openxmlformats.org/officeDocument/2006/relationships/image" Target="../media/image321.wmf"/><Relationship Id="rId27" Type="http://schemas.openxmlformats.org/officeDocument/2006/relationships/oleObject" Target="../embeddings/oleObject449.bin"/><Relationship Id="rId30" Type="http://schemas.openxmlformats.org/officeDocument/2006/relationships/image" Target="../media/image32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56.bin"/><Relationship Id="rId18" Type="http://schemas.openxmlformats.org/officeDocument/2006/relationships/image" Target="../media/image328.wmf"/><Relationship Id="rId3" Type="http://schemas.openxmlformats.org/officeDocument/2006/relationships/oleObject" Target="../embeddings/oleObject451.bin"/><Relationship Id="rId21" Type="http://schemas.openxmlformats.org/officeDocument/2006/relationships/oleObject" Target="../embeddings/oleObject460.bin"/><Relationship Id="rId7" Type="http://schemas.openxmlformats.org/officeDocument/2006/relationships/oleObject" Target="../embeddings/oleObject453.bin"/><Relationship Id="rId12" Type="http://schemas.openxmlformats.org/officeDocument/2006/relationships/image" Target="../media/image296.wmf"/><Relationship Id="rId17" Type="http://schemas.openxmlformats.org/officeDocument/2006/relationships/oleObject" Target="../embeddings/oleObject458.bin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98.wmf"/><Relationship Id="rId20" Type="http://schemas.openxmlformats.org/officeDocument/2006/relationships/image" Target="../media/image3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55.bin"/><Relationship Id="rId5" Type="http://schemas.openxmlformats.org/officeDocument/2006/relationships/oleObject" Target="../embeddings/oleObject452.bin"/><Relationship Id="rId15" Type="http://schemas.openxmlformats.org/officeDocument/2006/relationships/oleObject" Target="../embeddings/oleObject457.bin"/><Relationship Id="rId10" Type="http://schemas.openxmlformats.org/officeDocument/2006/relationships/image" Target="../media/image327.wmf"/><Relationship Id="rId19" Type="http://schemas.openxmlformats.org/officeDocument/2006/relationships/oleObject" Target="../embeddings/oleObject459.bin"/><Relationship Id="rId4" Type="http://schemas.openxmlformats.org/officeDocument/2006/relationships/image" Target="../media/image326.wmf"/><Relationship Id="rId9" Type="http://schemas.openxmlformats.org/officeDocument/2006/relationships/oleObject" Target="../embeddings/oleObject454.bin"/><Relationship Id="rId14" Type="http://schemas.openxmlformats.org/officeDocument/2006/relationships/image" Target="../media/image297.wmf"/><Relationship Id="rId22" Type="http://schemas.openxmlformats.org/officeDocument/2006/relationships/image" Target="../media/image30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13" Type="http://schemas.openxmlformats.org/officeDocument/2006/relationships/oleObject" Target="../embeddings/oleObject466.bin"/><Relationship Id="rId18" Type="http://schemas.openxmlformats.org/officeDocument/2006/relationships/image" Target="../media/image10.wmf"/><Relationship Id="rId26" Type="http://schemas.openxmlformats.org/officeDocument/2006/relationships/image" Target="../media/image298.wmf"/><Relationship Id="rId3" Type="http://schemas.openxmlformats.org/officeDocument/2006/relationships/oleObject" Target="../embeddings/oleObject461.bin"/><Relationship Id="rId21" Type="http://schemas.openxmlformats.org/officeDocument/2006/relationships/oleObject" Target="../embeddings/oleObject470.bin"/><Relationship Id="rId7" Type="http://schemas.openxmlformats.org/officeDocument/2006/relationships/oleObject" Target="../embeddings/oleObject463.bin"/><Relationship Id="rId12" Type="http://schemas.openxmlformats.org/officeDocument/2006/relationships/image" Target="../media/image334.wmf"/><Relationship Id="rId17" Type="http://schemas.openxmlformats.org/officeDocument/2006/relationships/oleObject" Target="../embeddings/oleObject468.bin"/><Relationship Id="rId25" Type="http://schemas.openxmlformats.org/officeDocument/2006/relationships/oleObject" Target="../embeddings/oleObject472.bin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9.wmf"/><Relationship Id="rId20" Type="http://schemas.openxmlformats.org/officeDocument/2006/relationships/image" Target="../media/image336.wmf"/><Relationship Id="rId29" Type="http://schemas.openxmlformats.org/officeDocument/2006/relationships/oleObject" Target="../embeddings/oleObject47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1.wmf"/><Relationship Id="rId11" Type="http://schemas.openxmlformats.org/officeDocument/2006/relationships/oleObject" Target="../embeddings/oleObject465.bin"/><Relationship Id="rId24" Type="http://schemas.openxmlformats.org/officeDocument/2006/relationships/image" Target="../media/image297.wmf"/><Relationship Id="rId5" Type="http://schemas.openxmlformats.org/officeDocument/2006/relationships/oleObject" Target="../embeddings/oleObject462.bin"/><Relationship Id="rId15" Type="http://schemas.openxmlformats.org/officeDocument/2006/relationships/oleObject" Target="../embeddings/oleObject467.bin"/><Relationship Id="rId23" Type="http://schemas.openxmlformats.org/officeDocument/2006/relationships/oleObject" Target="../embeddings/oleObject471.bin"/><Relationship Id="rId28" Type="http://schemas.openxmlformats.org/officeDocument/2006/relationships/image" Target="../media/image337.wmf"/><Relationship Id="rId10" Type="http://schemas.openxmlformats.org/officeDocument/2006/relationships/image" Target="../media/image333.wmf"/><Relationship Id="rId19" Type="http://schemas.openxmlformats.org/officeDocument/2006/relationships/oleObject" Target="../embeddings/oleObject469.bin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464.bin"/><Relationship Id="rId14" Type="http://schemas.openxmlformats.org/officeDocument/2006/relationships/image" Target="../media/image335.wmf"/><Relationship Id="rId22" Type="http://schemas.openxmlformats.org/officeDocument/2006/relationships/image" Target="../media/image296.wmf"/><Relationship Id="rId27" Type="http://schemas.openxmlformats.org/officeDocument/2006/relationships/oleObject" Target="../embeddings/oleObject473.bin"/><Relationship Id="rId30" Type="http://schemas.openxmlformats.org/officeDocument/2006/relationships/image" Target="../media/image33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13" Type="http://schemas.openxmlformats.org/officeDocument/2006/relationships/oleObject" Target="../embeddings/oleObject480.bin"/><Relationship Id="rId18" Type="http://schemas.openxmlformats.org/officeDocument/2006/relationships/image" Target="../media/image346.wmf"/><Relationship Id="rId3" Type="http://schemas.openxmlformats.org/officeDocument/2006/relationships/oleObject" Target="../embeddings/oleObject475.bin"/><Relationship Id="rId21" Type="http://schemas.openxmlformats.org/officeDocument/2006/relationships/oleObject" Target="../embeddings/oleObject484.bin"/><Relationship Id="rId7" Type="http://schemas.openxmlformats.org/officeDocument/2006/relationships/oleObject" Target="../embeddings/oleObject477.bin"/><Relationship Id="rId12" Type="http://schemas.openxmlformats.org/officeDocument/2006/relationships/image" Target="../media/image343.wmf"/><Relationship Id="rId17" Type="http://schemas.openxmlformats.org/officeDocument/2006/relationships/oleObject" Target="../embeddings/oleObject482.bin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45.wmf"/><Relationship Id="rId20" Type="http://schemas.openxmlformats.org/officeDocument/2006/relationships/image" Target="../media/image34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wmf"/><Relationship Id="rId11" Type="http://schemas.openxmlformats.org/officeDocument/2006/relationships/oleObject" Target="../embeddings/oleObject479.bin"/><Relationship Id="rId24" Type="http://schemas.openxmlformats.org/officeDocument/2006/relationships/image" Target="../media/image349.wmf"/><Relationship Id="rId5" Type="http://schemas.openxmlformats.org/officeDocument/2006/relationships/oleObject" Target="../embeddings/oleObject476.bin"/><Relationship Id="rId15" Type="http://schemas.openxmlformats.org/officeDocument/2006/relationships/oleObject" Target="../embeddings/oleObject481.bin"/><Relationship Id="rId23" Type="http://schemas.openxmlformats.org/officeDocument/2006/relationships/oleObject" Target="../embeddings/oleObject485.bin"/><Relationship Id="rId10" Type="http://schemas.openxmlformats.org/officeDocument/2006/relationships/image" Target="../media/image342.wmf"/><Relationship Id="rId19" Type="http://schemas.openxmlformats.org/officeDocument/2006/relationships/oleObject" Target="../embeddings/oleObject483.bin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478.bin"/><Relationship Id="rId14" Type="http://schemas.openxmlformats.org/officeDocument/2006/relationships/image" Target="../media/image344.wmf"/><Relationship Id="rId22" Type="http://schemas.openxmlformats.org/officeDocument/2006/relationships/image" Target="../media/image34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wmf"/><Relationship Id="rId3" Type="http://schemas.openxmlformats.org/officeDocument/2006/relationships/oleObject" Target="../embeddings/oleObject486.bin"/><Relationship Id="rId7" Type="http://schemas.openxmlformats.org/officeDocument/2006/relationships/oleObject" Target="../embeddings/oleObject488.bin"/><Relationship Id="rId12" Type="http://schemas.openxmlformats.org/officeDocument/2006/relationships/image" Target="../media/image35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wmf"/><Relationship Id="rId11" Type="http://schemas.openxmlformats.org/officeDocument/2006/relationships/oleObject" Target="../embeddings/oleObject490.bin"/><Relationship Id="rId5" Type="http://schemas.openxmlformats.org/officeDocument/2006/relationships/oleObject" Target="../embeddings/oleObject487.bin"/><Relationship Id="rId10" Type="http://schemas.openxmlformats.org/officeDocument/2006/relationships/image" Target="../media/image352.wmf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48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5.wmf"/><Relationship Id="rId5" Type="http://schemas.openxmlformats.org/officeDocument/2006/relationships/oleObject" Target="../embeddings/oleObject492.bin"/><Relationship Id="rId4" Type="http://schemas.openxmlformats.org/officeDocument/2006/relationships/image" Target="../media/image35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3" Type="http://schemas.openxmlformats.org/officeDocument/2006/relationships/oleObject" Target="../embeddings/oleObject493.bin"/><Relationship Id="rId7" Type="http://schemas.openxmlformats.org/officeDocument/2006/relationships/oleObject" Target="../embeddings/oleObject495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7.wmf"/><Relationship Id="rId5" Type="http://schemas.openxmlformats.org/officeDocument/2006/relationships/oleObject" Target="../embeddings/oleObject494.bin"/><Relationship Id="rId10" Type="http://schemas.openxmlformats.org/officeDocument/2006/relationships/image" Target="../media/image359.wmf"/><Relationship Id="rId4" Type="http://schemas.openxmlformats.org/officeDocument/2006/relationships/image" Target="../media/image356.wmf"/><Relationship Id="rId9" Type="http://schemas.openxmlformats.org/officeDocument/2006/relationships/oleObject" Target="../embeddings/oleObject49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oleObject" Target="../embeddings/oleObject497.bin"/><Relationship Id="rId7" Type="http://schemas.openxmlformats.org/officeDocument/2006/relationships/oleObject" Target="../embeddings/oleObject499.bin"/><Relationship Id="rId12" Type="http://schemas.openxmlformats.org/officeDocument/2006/relationships/image" Target="../media/image36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1.wmf"/><Relationship Id="rId11" Type="http://schemas.openxmlformats.org/officeDocument/2006/relationships/oleObject" Target="../embeddings/oleObject501.bin"/><Relationship Id="rId5" Type="http://schemas.openxmlformats.org/officeDocument/2006/relationships/oleObject" Target="../embeddings/oleObject498.bin"/><Relationship Id="rId10" Type="http://schemas.openxmlformats.org/officeDocument/2006/relationships/image" Target="../media/image363.wmf"/><Relationship Id="rId4" Type="http://schemas.openxmlformats.org/officeDocument/2006/relationships/image" Target="../media/image360.wmf"/><Relationship Id="rId9" Type="http://schemas.openxmlformats.org/officeDocument/2006/relationships/oleObject" Target="../embeddings/oleObject50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13" Type="http://schemas.openxmlformats.org/officeDocument/2006/relationships/oleObject" Target="../embeddings/oleObject507.bin"/><Relationship Id="rId3" Type="http://schemas.openxmlformats.org/officeDocument/2006/relationships/oleObject" Target="../embeddings/oleObject502.bin"/><Relationship Id="rId7" Type="http://schemas.openxmlformats.org/officeDocument/2006/relationships/oleObject" Target="../embeddings/oleObject504.bin"/><Relationship Id="rId12" Type="http://schemas.openxmlformats.org/officeDocument/2006/relationships/image" Target="../media/image369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6.wmf"/><Relationship Id="rId11" Type="http://schemas.openxmlformats.org/officeDocument/2006/relationships/oleObject" Target="../embeddings/oleObject506.bin"/><Relationship Id="rId5" Type="http://schemas.openxmlformats.org/officeDocument/2006/relationships/oleObject" Target="../embeddings/oleObject503.bin"/><Relationship Id="rId10" Type="http://schemas.openxmlformats.org/officeDocument/2006/relationships/image" Target="../media/image368.wmf"/><Relationship Id="rId4" Type="http://schemas.openxmlformats.org/officeDocument/2006/relationships/image" Target="../media/image365.wmf"/><Relationship Id="rId9" Type="http://schemas.openxmlformats.org/officeDocument/2006/relationships/oleObject" Target="../embeddings/oleObject505.bin"/><Relationship Id="rId14" Type="http://schemas.openxmlformats.org/officeDocument/2006/relationships/image" Target="../media/image37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13" Type="http://schemas.openxmlformats.org/officeDocument/2006/relationships/oleObject" Target="../embeddings/oleObject513.bin"/><Relationship Id="rId3" Type="http://schemas.openxmlformats.org/officeDocument/2006/relationships/oleObject" Target="../embeddings/oleObject508.bin"/><Relationship Id="rId7" Type="http://schemas.openxmlformats.org/officeDocument/2006/relationships/oleObject" Target="../embeddings/oleObject510.bin"/><Relationship Id="rId12" Type="http://schemas.openxmlformats.org/officeDocument/2006/relationships/image" Target="../media/image37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2.wmf"/><Relationship Id="rId11" Type="http://schemas.openxmlformats.org/officeDocument/2006/relationships/oleObject" Target="../embeddings/oleObject512.bin"/><Relationship Id="rId5" Type="http://schemas.openxmlformats.org/officeDocument/2006/relationships/oleObject" Target="../embeddings/oleObject509.bin"/><Relationship Id="rId10" Type="http://schemas.openxmlformats.org/officeDocument/2006/relationships/image" Target="../media/image374.wmf"/><Relationship Id="rId4" Type="http://schemas.openxmlformats.org/officeDocument/2006/relationships/image" Target="../media/image371.wmf"/><Relationship Id="rId9" Type="http://schemas.openxmlformats.org/officeDocument/2006/relationships/oleObject" Target="../embeddings/oleObject511.bin"/><Relationship Id="rId14" Type="http://schemas.openxmlformats.org/officeDocument/2006/relationships/image" Target="../media/image376.w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9.bin"/><Relationship Id="rId18" Type="http://schemas.openxmlformats.org/officeDocument/2006/relationships/image" Target="../media/image307.wmf"/><Relationship Id="rId26" Type="http://schemas.openxmlformats.org/officeDocument/2006/relationships/image" Target="../media/image386.wmf"/><Relationship Id="rId21" Type="http://schemas.openxmlformats.org/officeDocument/2006/relationships/oleObject" Target="../embeddings/oleObject523.bin"/><Relationship Id="rId34" Type="http://schemas.openxmlformats.org/officeDocument/2006/relationships/image" Target="../media/image390.wmf"/><Relationship Id="rId7" Type="http://schemas.openxmlformats.org/officeDocument/2006/relationships/oleObject" Target="../embeddings/oleObject516.bin"/><Relationship Id="rId12" Type="http://schemas.openxmlformats.org/officeDocument/2006/relationships/image" Target="../media/image306.wmf"/><Relationship Id="rId17" Type="http://schemas.openxmlformats.org/officeDocument/2006/relationships/oleObject" Target="../embeddings/oleObject521.bin"/><Relationship Id="rId25" Type="http://schemas.openxmlformats.org/officeDocument/2006/relationships/oleObject" Target="../embeddings/oleObject525.bin"/><Relationship Id="rId33" Type="http://schemas.openxmlformats.org/officeDocument/2006/relationships/oleObject" Target="../embeddings/oleObject529.bin"/><Relationship Id="rId38" Type="http://schemas.openxmlformats.org/officeDocument/2006/relationships/image" Target="../media/image392.wmf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82.wmf"/><Relationship Id="rId20" Type="http://schemas.openxmlformats.org/officeDocument/2006/relationships/image" Target="../media/image383.wmf"/><Relationship Id="rId29" Type="http://schemas.openxmlformats.org/officeDocument/2006/relationships/oleObject" Target="../embeddings/oleObject52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8.wmf"/><Relationship Id="rId11" Type="http://schemas.openxmlformats.org/officeDocument/2006/relationships/oleObject" Target="../embeddings/oleObject518.bin"/><Relationship Id="rId24" Type="http://schemas.openxmlformats.org/officeDocument/2006/relationships/image" Target="../media/image385.wmf"/><Relationship Id="rId32" Type="http://schemas.openxmlformats.org/officeDocument/2006/relationships/image" Target="../media/image389.wmf"/><Relationship Id="rId37" Type="http://schemas.openxmlformats.org/officeDocument/2006/relationships/oleObject" Target="../embeddings/oleObject531.bin"/><Relationship Id="rId5" Type="http://schemas.openxmlformats.org/officeDocument/2006/relationships/oleObject" Target="../embeddings/oleObject515.bin"/><Relationship Id="rId15" Type="http://schemas.openxmlformats.org/officeDocument/2006/relationships/oleObject" Target="../embeddings/oleObject520.bin"/><Relationship Id="rId23" Type="http://schemas.openxmlformats.org/officeDocument/2006/relationships/oleObject" Target="../embeddings/oleObject524.bin"/><Relationship Id="rId28" Type="http://schemas.openxmlformats.org/officeDocument/2006/relationships/image" Target="../media/image387.wmf"/><Relationship Id="rId36" Type="http://schemas.openxmlformats.org/officeDocument/2006/relationships/image" Target="../media/image391.wmf"/><Relationship Id="rId10" Type="http://schemas.openxmlformats.org/officeDocument/2006/relationships/image" Target="../media/image380.wmf"/><Relationship Id="rId19" Type="http://schemas.openxmlformats.org/officeDocument/2006/relationships/oleObject" Target="../embeddings/oleObject522.bin"/><Relationship Id="rId31" Type="http://schemas.openxmlformats.org/officeDocument/2006/relationships/oleObject" Target="../embeddings/oleObject528.bin"/><Relationship Id="rId4" Type="http://schemas.openxmlformats.org/officeDocument/2006/relationships/image" Target="../media/image377.wmf"/><Relationship Id="rId9" Type="http://schemas.openxmlformats.org/officeDocument/2006/relationships/oleObject" Target="../embeddings/oleObject517.bin"/><Relationship Id="rId14" Type="http://schemas.openxmlformats.org/officeDocument/2006/relationships/image" Target="../media/image381.wmf"/><Relationship Id="rId22" Type="http://schemas.openxmlformats.org/officeDocument/2006/relationships/image" Target="../media/image384.wmf"/><Relationship Id="rId27" Type="http://schemas.openxmlformats.org/officeDocument/2006/relationships/oleObject" Target="../embeddings/oleObject526.bin"/><Relationship Id="rId30" Type="http://schemas.openxmlformats.org/officeDocument/2006/relationships/image" Target="../media/image388.wmf"/><Relationship Id="rId35" Type="http://schemas.openxmlformats.org/officeDocument/2006/relationships/oleObject" Target="../embeddings/oleObject530.bin"/><Relationship Id="rId8" Type="http://schemas.openxmlformats.org/officeDocument/2006/relationships/image" Target="../media/image379.wmf"/><Relationship Id="rId3" Type="http://schemas.openxmlformats.org/officeDocument/2006/relationships/oleObject" Target="../embeddings/oleObject51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13" Type="http://schemas.openxmlformats.org/officeDocument/2006/relationships/oleObject" Target="../embeddings/oleObject527.bin"/><Relationship Id="rId18" Type="http://schemas.openxmlformats.org/officeDocument/2006/relationships/image" Target="../media/image390.wmf"/><Relationship Id="rId3" Type="http://schemas.openxmlformats.org/officeDocument/2006/relationships/oleObject" Target="../embeddings/oleObject532.bin"/><Relationship Id="rId21" Type="http://schemas.openxmlformats.org/officeDocument/2006/relationships/oleObject" Target="../embeddings/oleObject531.bin"/><Relationship Id="rId7" Type="http://schemas.openxmlformats.org/officeDocument/2006/relationships/oleObject" Target="../embeddings/oleObject524.bin"/><Relationship Id="rId12" Type="http://schemas.openxmlformats.org/officeDocument/2006/relationships/image" Target="../media/image387.wmf"/><Relationship Id="rId17" Type="http://schemas.openxmlformats.org/officeDocument/2006/relationships/oleObject" Target="../embeddings/oleObject529.bin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89.wmf"/><Relationship Id="rId20" Type="http://schemas.openxmlformats.org/officeDocument/2006/relationships/image" Target="../media/image39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4.wmf"/><Relationship Id="rId11" Type="http://schemas.openxmlformats.org/officeDocument/2006/relationships/oleObject" Target="../embeddings/oleObject526.bin"/><Relationship Id="rId5" Type="http://schemas.openxmlformats.org/officeDocument/2006/relationships/oleObject" Target="../embeddings/oleObject533.bin"/><Relationship Id="rId15" Type="http://schemas.openxmlformats.org/officeDocument/2006/relationships/oleObject" Target="../embeddings/oleObject528.bin"/><Relationship Id="rId10" Type="http://schemas.openxmlformats.org/officeDocument/2006/relationships/image" Target="../media/image386.wmf"/><Relationship Id="rId19" Type="http://schemas.openxmlformats.org/officeDocument/2006/relationships/oleObject" Target="../embeddings/oleObject530.bin"/><Relationship Id="rId4" Type="http://schemas.openxmlformats.org/officeDocument/2006/relationships/image" Target="../media/image393.wmf"/><Relationship Id="rId9" Type="http://schemas.openxmlformats.org/officeDocument/2006/relationships/oleObject" Target="../embeddings/oleObject525.bin"/><Relationship Id="rId14" Type="http://schemas.openxmlformats.org/officeDocument/2006/relationships/image" Target="../media/image388.wmf"/><Relationship Id="rId22" Type="http://schemas.openxmlformats.org/officeDocument/2006/relationships/image" Target="../media/image39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wmf"/><Relationship Id="rId13" Type="http://schemas.openxmlformats.org/officeDocument/2006/relationships/oleObject" Target="../embeddings/oleObject539.bin"/><Relationship Id="rId3" Type="http://schemas.openxmlformats.org/officeDocument/2006/relationships/oleObject" Target="../embeddings/oleObject534.bin"/><Relationship Id="rId7" Type="http://schemas.openxmlformats.org/officeDocument/2006/relationships/oleObject" Target="../embeddings/oleObject536.bin"/><Relationship Id="rId12" Type="http://schemas.openxmlformats.org/officeDocument/2006/relationships/image" Target="../media/image39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6.wmf"/><Relationship Id="rId11" Type="http://schemas.openxmlformats.org/officeDocument/2006/relationships/oleObject" Target="../embeddings/oleObject538.bin"/><Relationship Id="rId5" Type="http://schemas.openxmlformats.org/officeDocument/2006/relationships/oleObject" Target="../embeddings/oleObject535.bin"/><Relationship Id="rId10" Type="http://schemas.openxmlformats.org/officeDocument/2006/relationships/image" Target="../media/image398.wmf"/><Relationship Id="rId4" Type="http://schemas.openxmlformats.org/officeDocument/2006/relationships/image" Target="../media/image395.png"/><Relationship Id="rId9" Type="http://schemas.openxmlformats.org/officeDocument/2006/relationships/oleObject" Target="../embeddings/oleObject537.bin"/><Relationship Id="rId14" Type="http://schemas.openxmlformats.org/officeDocument/2006/relationships/image" Target="../media/image40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wmf"/><Relationship Id="rId13" Type="http://schemas.openxmlformats.org/officeDocument/2006/relationships/oleObject" Target="../embeddings/oleObject545.bin"/><Relationship Id="rId18" Type="http://schemas.openxmlformats.org/officeDocument/2006/relationships/image" Target="../media/image407.wmf"/><Relationship Id="rId26" Type="http://schemas.openxmlformats.org/officeDocument/2006/relationships/image" Target="../media/image411.wmf"/><Relationship Id="rId3" Type="http://schemas.openxmlformats.org/officeDocument/2006/relationships/oleObject" Target="../embeddings/oleObject540.bin"/><Relationship Id="rId21" Type="http://schemas.openxmlformats.org/officeDocument/2006/relationships/oleObject" Target="../embeddings/oleObject549.bin"/><Relationship Id="rId7" Type="http://schemas.openxmlformats.org/officeDocument/2006/relationships/oleObject" Target="../embeddings/oleObject542.bin"/><Relationship Id="rId12" Type="http://schemas.openxmlformats.org/officeDocument/2006/relationships/image" Target="../media/image405.wmf"/><Relationship Id="rId17" Type="http://schemas.openxmlformats.org/officeDocument/2006/relationships/oleObject" Target="../embeddings/oleObject547.bin"/><Relationship Id="rId25" Type="http://schemas.openxmlformats.org/officeDocument/2006/relationships/oleObject" Target="../embeddings/oleObject551.bin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395.png"/><Relationship Id="rId20" Type="http://schemas.openxmlformats.org/officeDocument/2006/relationships/image" Target="../media/image40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2.wmf"/><Relationship Id="rId11" Type="http://schemas.openxmlformats.org/officeDocument/2006/relationships/oleObject" Target="../embeddings/oleObject544.bin"/><Relationship Id="rId24" Type="http://schemas.openxmlformats.org/officeDocument/2006/relationships/image" Target="../media/image410.wmf"/><Relationship Id="rId5" Type="http://schemas.openxmlformats.org/officeDocument/2006/relationships/oleObject" Target="../embeddings/oleObject541.bin"/><Relationship Id="rId15" Type="http://schemas.openxmlformats.org/officeDocument/2006/relationships/oleObject" Target="../embeddings/oleObject546.bin"/><Relationship Id="rId23" Type="http://schemas.openxmlformats.org/officeDocument/2006/relationships/oleObject" Target="../embeddings/oleObject550.bin"/><Relationship Id="rId10" Type="http://schemas.openxmlformats.org/officeDocument/2006/relationships/image" Target="../media/image404.wmf"/><Relationship Id="rId19" Type="http://schemas.openxmlformats.org/officeDocument/2006/relationships/oleObject" Target="../embeddings/oleObject548.bin"/><Relationship Id="rId4" Type="http://schemas.openxmlformats.org/officeDocument/2006/relationships/image" Target="../media/image401.wmf"/><Relationship Id="rId9" Type="http://schemas.openxmlformats.org/officeDocument/2006/relationships/oleObject" Target="../embeddings/oleObject543.bin"/><Relationship Id="rId14" Type="http://schemas.openxmlformats.org/officeDocument/2006/relationships/image" Target="../media/image406.png"/><Relationship Id="rId22" Type="http://schemas.openxmlformats.org/officeDocument/2006/relationships/image" Target="../media/image40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13" Type="http://schemas.openxmlformats.org/officeDocument/2006/relationships/oleObject" Target="../embeddings/oleObject557.bin"/><Relationship Id="rId3" Type="http://schemas.openxmlformats.org/officeDocument/2006/relationships/oleObject" Target="../embeddings/oleObject552.bin"/><Relationship Id="rId7" Type="http://schemas.openxmlformats.org/officeDocument/2006/relationships/oleObject" Target="../embeddings/oleObject554.bin"/><Relationship Id="rId12" Type="http://schemas.openxmlformats.org/officeDocument/2006/relationships/image" Target="../media/image398.wmf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40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5.png"/><Relationship Id="rId11" Type="http://schemas.openxmlformats.org/officeDocument/2006/relationships/oleObject" Target="../embeddings/oleObject556.bin"/><Relationship Id="rId5" Type="http://schemas.openxmlformats.org/officeDocument/2006/relationships/oleObject" Target="../embeddings/oleObject553.bin"/><Relationship Id="rId15" Type="http://schemas.openxmlformats.org/officeDocument/2006/relationships/oleObject" Target="../embeddings/oleObject558.bin"/><Relationship Id="rId10" Type="http://schemas.openxmlformats.org/officeDocument/2006/relationships/image" Target="../media/image397.wmf"/><Relationship Id="rId4" Type="http://schemas.openxmlformats.org/officeDocument/2006/relationships/image" Target="../media/image412.wmf"/><Relationship Id="rId9" Type="http://schemas.openxmlformats.org/officeDocument/2006/relationships/oleObject" Target="../embeddings/oleObject555.bin"/><Relationship Id="rId14" Type="http://schemas.openxmlformats.org/officeDocument/2006/relationships/image" Target="../media/image39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3" Type="http://schemas.openxmlformats.org/officeDocument/2006/relationships/oleObject" Target="../embeddings/oleObject559.bin"/><Relationship Id="rId7" Type="http://schemas.openxmlformats.org/officeDocument/2006/relationships/oleObject" Target="../embeddings/oleObject561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4.wmf"/><Relationship Id="rId5" Type="http://schemas.openxmlformats.org/officeDocument/2006/relationships/oleObject" Target="../embeddings/oleObject560.bin"/><Relationship Id="rId4" Type="http://schemas.openxmlformats.org/officeDocument/2006/relationships/image" Target="../media/image41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wmf"/><Relationship Id="rId3" Type="http://schemas.openxmlformats.org/officeDocument/2006/relationships/oleObject" Target="../embeddings/oleObject562.bin"/><Relationship Id="rId7" Type="http://schemas.openxmlformats.org/officeDocument/2006/relationships/oleObject" Target="../embeddings/oleObject564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7.wmf"/><Relationship Id="rId5" Type="http://schemas.openxmlformats.org/officeDocument/2006/relationships/oleObject" Target="../embeddings/oleObject563.bin"/><Relationship Id="rId4" Type="http://schemas.openxmlformats.org/officeDocument/2006/relationships/image" Target="../media/image41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wmf"/><Relationship Id="rId3" Type="http://schemas.openxmlformats.org/officeDocument/2006/relationships/oleObject" Target="../embeddings/oleObject565.bin"/><Relationship Id="rId7" Type="http://schemas.openxmlformats.org/officeDocument/2006/relationships/oleObject" Target="../embeddings/oleObject567.bin"/><Relationship Id="rId12" Type="http://schemas.openxmlformats.org/officeDocument/2006/relationships/image" Target="../media/image42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wmf"/><Relationship Id="rId11" Type="http://schemas.openxmlformats.org/officeDocument/2006/relationships/oleObject" Target="../embeddings/oleObject569.bin"/><Relationship Id="rId5" Type="http://schemas.openxmlformats.org/officeDocument/2006/relationships/oleObject" Target="../embeddings/oleObject566.bin"/><Relationship Id="rId10" Type="http://schemas.openxmlformats.org/officeDocument/2006/relationships/image" Target="../media/image422.wmf"/><Relationship Id="rId4" Type="http://schemas.openxmlformats.org/officeDocument/2006/relationships/image" Target="../media/image419.wmf"/><Relationship Id="rId9" Type="http://schemas.openxmlformats.org/officeDocument/2006/relationships/oleObject" Target="../embeddings/oleObject56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3" Type="http://schemas.openxmlformats.org/officeDocument/2006/relationships/oleObject" Target="../embeddings/oleObject570.bin"/><Relationship Id="rId7" Type="http://schemas.openxmlformats.org/officeDocument/2006/relationships/oleObject" Target="../embeddings/oleObject572.bin"/><Relationship Id="rId12" Type="http://schemas.openxmlformats.org/officeDocument/2006/relationships/image" Target="../media/image428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5.wmf"/><Relationship Id="rId11" Type="http://schemas.openxmlformats.org/officeDocument/2006/relationships/oleObject" Target="../embeddings/oleObject574.bin"/><Relationship Id="rId5" Type="http://schemas.openxmlformats.org/officeDocument/2006/relationships/oleObject" Target="../embeddings/oleObject571.bin"/><Relationship Id="rId10" Type="http://schemas.openxmlformats.org/officeDocument/2006/relationships/image" Target="../media/image427.wmf"/><Relationship Id="rId4" Type="http://schemas.openxmlformats.org/officeDocument/2006/relationships/image" Target="../media/image424.wmf"/><Relationship Id="rId9" Type="http://schemas.openxmlformats.org/officeDocument/2006/relationships/oleObject" Target="../embeddings/oleObject57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13" Type="http://schemas.openxmlformats.org/officeDocument/2006/relationships/oleObject" Target="../embeddings/oleObject580.bin"/><Relationship Id="rId3" Type="http://schemas.openxmlformats.org/officeDocument/2006/relationships/oleObject" Target="../embeddings/oleObject575.bin"/><Relationship Id="rId7" Type="http://schemas.openxmlformats.org/officeDocument/2006/relationships/oleObject" Target="../embeddings/oleObject577.bin"/><Relationship Id="rId12" Type="http://schemas.openxmlformats.org/officeDocument/2006/relationships/image" Target="../media/image398.wmf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40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5.png"/><Relationship Id="rId11" Type="http://schemas.openxmlformats.org/officeDocument/2006/relationships/oleObject" Target="../embeddings/oleObject579.bin"/><Relationship Id="rId5" Type="http://schemas.openxmlformats.org/officeDocument/2006/relationships/oleObject" Target="../embeddings/oleObject576.bin"/><Relationship Id="rId15" Type="http://schemas.openxmlformats.org/officeDocument/2006/relationships/oleObject" Target="../embeddings/oleObject581.bin"/><Relationship Id="rId10" Type="http://schemas.openxmlformats.org/officeDocument/2006/relationships/image" Target="../media/image397.wmf"/><Relationship Id="rId4" Type="http://schemas.openxmlformats.org/officeDocument/2006/relationships/image" Target="../media/image429.wmf"/><Relationship Id="rId9" Type="http://schemas.openxmlformats.org/officeDocument/2006/relationships/oleObject" Target="../embeddings/oleObject578.bin"/><Relationship Id="rId14" Type="http://schemas.openxmlformats.org/officeDocument/2006/relationships/image" Target="../media/image39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wmf"/><Relationship Id="rId13" Type="http://schemas.openxmlformats.org/officeDocument/2006/relationships/oleObject" Target="../embeddings/oleObject587.bin"/><Relationship Id="rId18" Type="http://schemas.openxmlformats.org/officeDocument/2006/relationships/image" Target="../media/image431.wmf"/><Relationship Id="rId3" Type="http://schemas.openxmlformats.org/officeDocument/2006/relationships/oleObject" Target="../embeddings/oleObject582.bin"/><Relationship Id="rId21" Type="http://schemas.openxmlformats.org/officeDocument/2006/relationships/oleObject" Target="../embeddings/oleObject591.bin"/><Relationship Id="rId7" Type="http://schemas.openxmlformats.org/officeDocument/2006/relationships/oleObject" Target="../embeddings/oleObject584.bin"/><Relationship Id="rId12" Type="http://schemas.openxmlformats.org/officeDocument/2006/relationships/image" Target="../media/image409.wmf"/><Relationship Id="rId17" Type="http://schemas.openxmlformats.org/officeDocument/2006/relationships/oleObject" Target="../embeddings/oleObject589.bin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411.wmf"/><Relationship Id="rId20" Type="http://schemas.openxmlformats.org/officeDocument/2006/relationships/image" Target="../media/image43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5.png"/><Relationship Id="rId11" Type="http://schemas.openxmlformats.org/officeDocument/2006/relationships/oleObject" Target="../embeddings/oleObject586.bin"/><Relationship Id="rId5" Type="http://schemas.openxmlformats.org/officeDocument/2006/relationships/oleObject" Target="../embeddings/oleObject583.bin"/><Relationship Id="rId15" Type="http://schemas.openxmlformats.org/officeDocument/2006/relationships/oleObject" Target="../embeddings/oleObject588.bin"/><Relationship Id="rId10" Type="http://schemas.openxmlformats.org/officeDocument/2006/relationships/image" Target="../media/image408.wmf"/><Relationship Id="rId19" Type="http://schemas.openxmlformats.org/officeDocument/2006/relationships/oleObject" Target="../embeddings/oleObject590.bin"/><Relationship Id="rId4" Type="http://schemas.openxmlformats.org/officeDocument/2006/relationships/image" Target="../media/image430.wmf"/><Relationship Id="rId9" Type="http://schemas.openxmlformats.org/officeDocument/2006/relationships/oleObject" Target="../embeddings/oleObject585.bin"/><Relationship Id="rId14" Type="http://schemas.openxmlformats.org/officeDocument/2006/relationships/image" Target="../media/image410.wmf"/><Relationship Id="rId22" Type="http://schemas.openxmlformats.org/officeDocument/2006/relationships/image" Target="../media/image43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4.bin"/><Relationship Id="rId3" Type="http://schemas.openxmlformats.org/officeDocument/2006/relationships/image" Target="../media/image435.jpeg"/><Relationship Id="rId7" Type="http://schemas.openxmlformats.org/officeDocument/2006/relationships/image" Target="../media/image437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93.bin"/><Relationship Id="rId5" Type="http://schemas.openxmlformats.org/officeDocument/2006/relationships/image" Target="../media/image436.wmf"/><Relationship Id="rId4" Type="http://schemas.openxmlformats.org/officeDocument/2006/relationships/oleObject" Target="../embeddings/oleObject592.bin"/><Relationship Id="rId9" Type="http://schemas.openxmlformats.org/officeDocument/2006/relationships/image" Target="../media/image43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7.bin"/><Relationship Id="rId3" Type="http://schemas.openxmlformats.org/officeDocument/2006/relationships/image" Target="../media/image439.jpeg"/><Relationship Id="rId7" Type="http://schemas.openxmlformats.org/officeDocument/2006/relationships/image" Target="../media/image44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96.bin"/><Relationship Id="rId11" Type="http://schemas.openxmlformats.org/officeDocument/2006/relationships/image" Target="../media/image443.wmf"/><Relationship Id="rId5" Type="http://schemas.openxmlformats.org/officeDocument/2006/relationships/image" Target="../media/image440.wmf"/><Relationship Id="rId10" Type="http://schemas.openxmlformats.org/officeDocument/2006/relationships/oleObject" Target="../embeddings/oleObject598.bin"/><Relationship Id="rId4" Type="http://schemas.openxmlformats.org/officeDocument/2006/relationships/oleObject" Target="../embeddings/oleObject595.bin"/><Relationship Id="rId9" Type="http://schemas.openxmlformats.org/officeDocument/2006/relationships/image" Target="../media/image4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5.e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15153" y="712107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6382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596346" y="4309383"/>
            <a:ext cx="6005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Conformal Mapping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6301" y="5790060"/>
            <a:ext cx="5442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Arial" charset="0"/>
              </a:rPr>
              <a:t> Notes are adapted from D. R. Wilton, Dept. of ECE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BCD2-7179-4F96-ADE5-884876FF8A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9088" y="2466975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Arial" charset="0"/>
              </a:rPr>
              <a:t> David R. Jackson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11922" y="18859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Arial" charset="0"/>
              </a:rPr>
              <a:t> Fall 2023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87208" y="3544758"/>
            <a:ext cx="651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0000FF"/>
                </a:solidFill>
              </a:rPr>
              <a:t>Notes 5</a:t>
            </a: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5874264" y="438150"/>
          <a:ext cx="3193536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34293" imgH="3609145" progId="Equation.DSMT4">
                  <p:embed/>
                </p:oleObj>
              </mc:Choice>
              <mc:Fallback>
                <p:oleObj name="Equation" r:id="rId3" imgW="6334293" imgH="3609145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264" y="438150"/>
                        <a:ext cx="3193536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61812"/>
              </p:ext>
            </p:extLst>
          </p:nvPr>
        </p:nvGraphicFramePr>
        <p:xfrm>
          <a:off x="2970213" y="1940897"/>
          <a:ext cx="1308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253890" progId="Equation.DSMT4">
                  <p:embed/>
                </p:oleObj>
              </mc:Choice>
              <mc:Fallback>
                <p:oleObj name="Equation" r:id="rId3" imgW="723586" imgH="253890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940897"/>
                        <a:ext cx="1308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8272" y="773944"/>
            <a:ext cx="1183337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Example</a:t>
            </a:r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48306"/>
              </p:ext>
            </p:extLst>
          </p:nvPr>
        </p:nvGraphicFramePr>
        <p:xfrm>
          <a:off x="2899408" y="2473284"/>
          <a:ext cx="16525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003" imgH="266584" progId="Equation.DSMT4">
                  <p:embed/>
                </p:oleObj>
              </mc:Choice>
              <mc:Fallback>
                <p:oleObj name="Equation" r:id="rId5" imgW="914003" imgH="266584" progId="Equation.DSMT4">
                  <p:embed/>
                  <p:pic>
                    <p:nvPicPr>
                      <p:cNvPr id="0" name="Picture 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408" y="2473284"/>
                        <a:ext cx="165258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38813"/>
              </p:ext>
            </p:extLst>
          </p:nvPr>
        </p:nvGraphicFramePr>
        <p:xfrm>
          <a:off x="2845502" y="4346575"/>
          <a:ext cx="23622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291973" progId="Equation.DSMT4">
                  <p:embed/>
                </p:oleObj>
              </mc:Choice>
              <mc:Fallback>
                <p:oleObj name="Equation" r:id="rId7" imgW="1307532" imgH="291973" progId="Equation.DSMT4">
                  <p:embed/>
                  <p:pic>
                    <p:nvPicPr>
                      <p:cNvPr id="0" name="Picture 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02" y="4346575"/>
                        <a:ext cx="23622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937783"/>
              </p:ext>
            </p:extLst>
          </p:nvPr>
        </p:nvGraphicFramePr>
        <p:xfrm>
          <a:off x="2027238" y="3691840"/>
          <a:ext cx="4333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00300" imgH="279400" progId="Equation.DSMT4">
                  <p:embed/>
                </p:oleObj>
              </mc:Choice>
              <mc:Fallback>
                <p:oleObj name="Equation" r:id="rId9" imgW="2400300" imgH="279400" progId="Equation.DSMT4">
                  <p:embed/>
                  <p:pic>
                    <p:nvPicPr>
                      <p:cNvPr id="0" name="Picture 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691840"/>
                        <a:ext cx="4333875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95825" y="1969374"/>
            <a:ext cx="394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(This </a:t>
            </a:r>
            <a:r>
              <a:rPr lang="en-US" i="1" dirty="0">
                <a:solidFill>
                  <a:srgbClr val="0000FF"/>
                </a:solidFill>
                <a:sym typeface="Symbol" panose="05050102010706020507" pitchFamily="18" charset="2"/>
              </a:rPr>
              <a:t>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satisfies Laplace’s equation.)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6945" y="246474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(This is an analytic mapping function.)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7208" y="6281797"/>
            <a:ext cx="463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function </a:t>
            </a:r>
            <a:r>
              <a:rPr lang="en-US" i="1" dirty="0">
                <a:latin typeface="+mn-lt"/>
                <a:sym typeface="Symbol"/>
              </a:rPr>
              <a:t></a:t>
            </a:r>
            <a:r>
              <a:rPr lang="en-US" dirty="0"/>
              <a:t> satisfies Laplace’s equation.</a:t>
            </a:r>
          </a:p>
        </p:txBody>
      </p:sp>
      <p:graphicFrame>
        <p:nvGraphicFramePr>
          <p:cNvPr id="2293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417"/>
              </p:ext>
            </p:extLst>
          </p:nvPr>
        </p:nvGraphicFramePr>
        <p:xfrm>
          <a:off x="3292021" y="5144462"/>
          <a:ext cx="13081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586" imgH="482391" progId="Equation.DSMT4">
                  <p:embed/>
                </p:oleObj>
              </mc:Choice>
              <mc:Fallback>
                <p:oleObj name="Equation" r:id="rId11" imgW="723586" imgH="482391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021" y="5144462"/>
                        <a:ext cx="1308100" cy="8683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13936"/>
              </p:ext>
            </p:extLst>
          </p:nvPr>
        </p:nvGraphicFramePr>
        <p:xfrm>
          <a:off x="795455" y="1306010"/>
          <a:ext cx="7819156" cy="44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9000" imgH="266700" progId="Equation.DSMT4">
                  <p:embed/>
                </p:oleObj>
              </mc:Choice>
              <mc:Fallback>
                <p:oleObj name="Equation" r:id="rId13" imgW="4699000" imgH="26670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55" y="1306010"/>
                        <a:ext cx="7819156" cy="4461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6140" y="3085134"/>
            <a:ext cx="439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Verify </a:t>
            </a:r>
            <a:r>
              <a:rPr lang="en-US" i="1" dirty="0">
                <a:solidFill>
                  <a:srgbClr val="CC00CC"/>
                </a:solidFill>
                <a:latin typeface="+mn-lt"/>
                <a:sym typeface="Symbol" panose="05050102010706020507" pitchFamily="18" charset="2"/>
              </a:rPr>
              <a:t></a:t>
            </a:r>
            <a:r>
              <a:rPr lang="en-US" sz="600" i="1" dirty="0">
                <a:solidFill>
                  <a:srgbClr val="CC00CC"/>
                </a:solidFill>
                <a:latin typeface="+mn-lt"/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+mn-lt"/>
              </a:rPr>
              <a:t>x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,</a:t>
            </a:r>
            <a:r>
              <a:rPr lang="en-US" i="1" dirty="0">
                <a:solidFill>
                  <a:srgbClr val="CC00CC"/>
                </a:solidFill>
                <a:latin typeface="+mn-lt"/>
              </a:rPr>
              <a:t>y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satisfies Laplace's equation.</a:t>
            </a:r>
          </a:p>
        </p:txBody>
      </p:sp>
      <p:graphicFrame>
        <p:nvGraphicFramePr>
          <p:cNvPr id="229786" name="Object 410"/>
          <p:cNvGraphicFramePr>
            <a:graphicFrameLocks noChangeAspect="1"/>
          </p:cNvGraphicFramePr>
          <p:nvPr/>
        </p:nvGraphicFramePr>
        <p:xfrm>
          <a:off x="5596279" y="5316923"/>
          <a:ext cx="2010598" cy="49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032" imgH="266584" progId="Equation.DSMT4">
                  <p:embed/>
                </p:oleObj>
              </mc:Choice>
              <mc:Fallback>
                <p:oleObj name="Equation" r:id="rId15" imgW="1079032" imgH="266584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79" y="5316923"/>
                        <a:ext cx="2010598" cy="49673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 bwMode="auto">
          <a:xfrm>
            <a:off x="6035041" y="4494998"/>
            <a:ext cx="238383" cy="4812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974690" y="5439137"/>
            <a:ext cx="310444" cy="209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6452" y="53509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1066" y="223233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Given:</a:t>
            </a:r>
          </a:p>
        </p:txBody>
      </p:sp>
      <p:sp>
        <p:nvSpPr>
          <p:cNvPr id="25" name="Left Brace 24"/>
          <p:cNvSpPr/>
          <p:nvPr/>
        </p:nvSpPr>
        <p:spPr bwMode="auto">
          <a:xfrm>
            <a:off x="2656573" y="1992424"/>
            <a:ext cx="134753" cy="87589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44765"/>
              </p:ext>
            </p:extLst>
          </p:nvPr>
        </p:nvGraphicFramePr>
        <p:xfrm>
          <a:off x="2575511" y="1779075"/>
          <a:ext cx="19288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337" imgH="266584" progId="Equation.DSMT4">
                  <p:embed/>
                </p:oleObj>
              </mc:Choice>
              <mc:Fallback>
                <p:oleObj name="Equation" r:id="rId3" imgW="1066337" imgH="266584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511" y="1779075"/>
                        <a:ext cx="192881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30839"/>
              </p:ext>
            </p:extLst>
          </p:nvPr>
        </p:nvGraphicFramePr>
        <p:xfrm>
          <a:off x="2599507" y="2351324"/>
          <a:ext cx="1630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309" imgH="266584" progId="Equation.DSMT4">
                  <p:embed/>
                </p:oleObj>
              </mc:Choice>
              <mc:Fallback>
                <p:oleObj name="Equation" r:id="rId5" imgW="901309" imgH="266584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507" y="2351324"/>
                        <a:ext cx="163036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2330"/>
              </p:ext>
            </p:extLst>
          </p:nvPr>
        </p:nvGraphicFramePr>
        <p:xfrm>
          <a:off x="2294422" y="4016792"/>
          <a:ext cx="4106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300" imgH="254000" progId="Equation.DSMT4">
                  <p:embed/>
                </p:oleObj>
              </mc:Choice>
              <mc:Fallback>
                <p:oleObj name="Equation" r:id="rId7" imgW="2273300" imgH="2540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422" y="4016792"/>
                        <a:ext cx="41068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5932" y="1799409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(This satisfies Laplace’s equation.)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6307" y="2390811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(This is an analytic mapping function.)</a:t>
            </a:r>
          </a:p>
        </p:txBody>
      </p:sp>
      <p:graphicFrame>
        <p:nvGraphicFramePr>
          <p:cNvPr id="2293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29192"/>
              </p:ext>
            </p:extLst>
          </p:nvPr>
        </p:nvGraphicFramePr>
        <p:xfrm>
          <a:off x="3610554" y="4512884"/>
          <a:ext cx="13541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8975" imgH="482391" progId="Equation.DSMT4">
                  <p:embed/>
                </p:oleObj>
              </mc:Choice>
              <mc:Fallback>
                <p:oleObj name="Equation" r:id="rId9" imgW="748975" imgH="482391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554" y="4512884"/>
                        <a:ext cx="1354137" cy="868362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1869"/>
              </p:ext>
            </p:extLst>
          </p:nvPr>
        </p:nvGraphicFramePr>
        <p:xfrm>
          <a:off x="1870436" y="5738142"/>
          <a:ext cx="49799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55900" imgH="254000" progId="Equation.DSMT4">
                  <p:embed/>
                </p:oleObj>
              </mc:Choice>
              <mc:Fallback>
                <p:oleObj name="Equation" r:id="rId11" imgW="2755900" imgH="25400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436" y="5738142"/>
                        <a:ext cx="4979988" cy="455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15889" y="473439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3889" y="2840535"/>
            <a:ext cx="439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Verify </a:t>
            </a:r>
            <a:r>
              <a:rPr lang="en-US" i="1" dirty="0">
                <a:solidFill>
                  <a:srgbClr val="CC00CC"/>
                </a:solidFill>
                <a:latin typeface="+mn-lt"/>
                <a:sym typeface="Symbol" panose="05050102010706020507" pitchFamily="18" charset="2"/>
              </a:rPr>
              <a:t> </a:t>
            </a:r>
            <a:r>
              <a:rPr lang="en-US" sz="600" i="1" dirty="0">
                <a:solidFill>
                  <a:srgbClr val="CC00CC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+mn-lt"/>
              </a:rPr>
              <a:t>x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,</a:t>
            </a:r>
            <a:r>
              <a:rPr lang="en-US" i="1" dirty="0">
                <a:solidFill>
                  <a:srgbClr val="CC00CC"/>
                </a:solidFill>
                <a:latin typeface="+mn-lt"/>
              </a:rPr>
              <a:t>y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satisfies Laplace's equation.</a:t>
            </a:r>
          </a:p>
        </p:txBody>
      </p:sp>
      <p:graphicFrame>
        <p:nvGraphicFramePr>
          <p:cNvPr id="281054" name="Object 478"/>
          <p:cNvGraphicFramePr>
            <a:graphicFrameLocks noChangeAspect="1"/>
          </p:cNvGraphicFramePr>
          <p:nvPr/>
        </p:nvGraphicFramePr>
        <p:xfrm>
          <a:off x="2096253" y="3440646"/>
          <a:ext cx="4683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24200" imgH="279400" progId="Equation.DSMT4">
                  <p:embed/>
                </p:oleObj>
              </mc:Choice>
              <mc:Fallback>
                <p:oleObj name="Equation" r:id="rId13" imgW="3124200" imgH="279400" progId="Equation.DSMT4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253" y="3440646"/>
                        <a:ext cx="4683125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65216" y="6325038"/>
            <a:ext cx="463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function </a:t>
            </a:r>
            <a:r>
              <a:rPr lang="en-US" i="1" dirty="0">
                <a:latin typeface="+mn-lt"/>
                <a:sym typeface="Symbol"/>
              </a:rPr>
              <a:t></a:t>
            </a:r>
            <a:r>
              <a:rPr lang="en-US" dirty="0"/>
              <a:t> satisfies Laplace’s equation.</a:t>
            </a:r>
          </a:p>
        </p:txBody>
      </p:sp>
      <p:sp>
        <p:nvSpPr>
          <p:cNvPr id="22" name="Down Arrow 21"/>
          <p:cNvSpPr/>
          <p:nvPr/>
        </p:nvSpPr>
        <p:spPr bwMode="auto">
          <a:xfrm>
            <a:off x="6538072" y="4004110"/>
            <a:ext cx="257364" cy="15689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1355591" y="5872273"/>
            <a:ext cx="310444" cy="209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146" y="677691"/>
            <a:ext cx="1183337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Example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13936"/>
              </p:ext>
            </p:extLst>
          </p:nvPr>
        </p:nvGraphicFramePr>
        <p:xfrm>
          <a:off x="853208" y="1171256"/>
          <a:ext cx="7819156" cy="44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9000" imgH="266700" progId="Equation.DSMT4">
                  <p:embed/>
                </p:oleObj>
              </mc:Choice>
              <mc:Fallback>
                <p:oleObj name="Equation" r:id="rId15" imgW="4699000" imgH="2667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08" y="1171256"/>
                        <a:ext cx="7819156" cy="4461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11185" y="20783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Given: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2387065" y="1848046"/>
            <a:ext cx="134753" cy="87589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398" y="1037222"/>
            <a:ext cx="799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Theorem:</a:t>
            </a:r>
          </a:p>
          <a:p>
            <a:endParaRPr lang="en-US" sz="600" dirty="0"/>
          </a:p>
          <a:p>
            <a:r>
              <a:rPr lang="en-US" dirty="0"/>
              <a:t>If </a:t>
            </a:r>
            <a:r>
              <a:rPr lang="en-US" i="1" dirty="0">
                <a:sym typeface="Symbol"/>
              </a:rPr>
              <a:t></a:t>
            </a:r>
            <a:r>
              <a:rPr lang="en-US" sz="600" i="1" dirty="0">
                <a:sym typeface="Symbol"/>
              </a:rPr>
              <a:t> </a:t>
            </a:r>
            <a:r>
              <a:rPr lang="en-US" dirty="0">
                <a:sym typeface="Symbol"/>
              </a:rPr>
              <a:t>(</a:t>
            </a:r>
            <a:r>
              <a:rPr lang="en-US" i="1" dirty="0" err="1">
                <a:latin typeface="+mn-lt"/>
                <a:sym typeface="Symbol"/>
              </a:rPr>
              <a:t>u</a:t>
            </a:r>
            <a:r>
              <a:rPr lang="en-US" dirty="0" err="1">
                <a:latin typeface="+mn-lt"/>
                <a:sym typeface="Symbol"/>
              </a:rPr>
              <a:t>,</a:t>
            </a:r>
            <a:r>
              <a:rPr lang="en-US" i="1" dirty="0" err="1">
                <a:latin typeface="+mn-lt"/>
                <a:sym typeface="Symbol"/>
              </a:rPr>
              <a:t>v</a:t>
            </a:r>
            <a:r>
              <a:rPr lang="en-US" dirty="0">
                <a:sym typeface="Symbol"/>
              </a:rPr>
              <a:t>) satisfies </a:t>
            </a:r>
            <a:r>
              <a:rPr lang="en-US" dirty="0" err="1">
                <a:sym typeface="Symbol"/>
              </a:rPr>
              <a:t>Dirichlet</a:t>
            </a:r>
            <a:r>
              <a:rPr lang="en-US" dirty="0">
                <a:sym typeface="Symbol"/>
              </a:rPr>
              <a:t> or Neumann boundary conditions in the (</a:t>
            </a:r>
            <a:r>
              <a:rPr lang="en-US" i="1" dirty="0" err="1">
                <a:latin typeface="+mn-lt"/>
                <a:sym typeface="Symbol"/>
              </a:rPr>
              <a:t>u</a:t>
            </a:r>
            <a:r>
              <a:rPr lang="en-US" dirty="0" err="1">
                <a:sym typeface="Symbol"/>
              </a:rPr>
              <a:t>,</a:t>
            </a:r>
            <a:r>
              <a:rPr lang="en-US" i="1" dirty="0" err="1">
                <a:latin typeface="+mn-lt"/>
                <a:sym typeface="Symbol"/>
              </a:rPr>
              <a:t>v</a:t>
            </a:r>
            <a:r>
              <a:rPr lang="en-US" dirty="0">
                <a:sym typeface="Symbol"/>
              </a:rPr>
              <a:t>) plane, then </a:t>
            </a:r>
            <a:r>
              <a:rPr lang="en-US" i="1" dirty="0">
                <a:sym typeface="Symbol"/>
              </a:rPr>
              <a:t></a:t>
            </a:r>
            <a:r>
              <a:rPr lang="en-US" sz="600" i="1" dirty="0">
                <a:sym typeface="Symbol"/>
              </a:rPr>
              <a:t>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latin typeface="+mn-lt"/>
                <a:sym typeface="Symbol"/>
              </a:rPr>
              <a:t>x</a:t>
            </a:r>
            <a:r>
              <a:rPr lang="en-US" dirty="0">
                <a:latin typeface="+mn-lt"/>
                <a:sym typeface="Symbol"/>
              </a:rPr>
              <a:t>,</a:t>
            </a:r>
            <a:r>
              <a:rPr lang="en-US" i="1" dirty="0">
                <a:latin typeface="+mn-lt"/>
                <a:sym typeface="Symbol"/>
              </a:rPr>
              <a:t>y</a:t>
            </a:r>
            <a:r>
              <a:rPr lang="en-US" dirty="0">
                <a:sym typeface="Symbol"/>
              </a:rPr>
              <a:t>) satisfies the same boundary conditions in the (</a:t>
            </a:r>
            <a:r>
              <a:rPr lang="en-US" i="1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latin typeface="+mn-lt"/>
                <a:sym typeface="Symbol"/>
              </a:rPr>
              <a:t>y</a:t>
            </a:r>
            <a:r>
              <a:rPr lang="en-US" dirty="0">
                <a:sym typeface="Symbol"/>
              </a:rPr>
              <a:t>) plane.</a:t>
            </a:r>
            <a:endParaRPr lang="en-US" dirty="0"/>
          </a:p>
        </p:txBody>
      </p:sp>
      <p:graphicFrame>
        <p:nvGraphicFramePr>
          <p:cNvPr id="67595" name="Object 13"/>
          <p:cNvGraphicFramePr>
            <a:graphicFrameLocks noChangeAspect="1"/>
          </p:cNvGraphicFramePr>
          <p:nvPr/>
        </p:nvGraphicFramePr>
        <p:xfrm>
          <a:off x="2851150" y="3630613"/>
          <a:ext cx="2260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337" imgH="253890" progId="Equation.DSMT4">
                  <p:embed/>
                </p:oleObj>
              </mc:Choice>
              <mc:Fallback>
                <p:oleObj name="Equation" r:id="rId3" imgW="1066337" imgH="25389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630613"/>
                        <a:ext cx="2260600" cy="536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00125" y="257175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7850" y="30670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Assume that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450" y="448627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Then we immediately have that</a:t>
            </a:r>
          </a:p>
        </p:txBody>
      </p:sp>
      <p:graphicFrame>
        <p:nvGraphicFramePr>
          <p:cNvPr id="72709" name="Object 13"/>
          <p:cNvGraphicFramePr>
            <a:graphicFrameLocks noChangeAspect="1"/>
          </p:cNvGraphicFramePr>
          <p:nvPr/>
        </p:nvGraphicFramePr>
        <p:xfrm>
          <a:off x="2847975" y="4926013"/>
          <a:ext cx="228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032" imgH="253890" progId="Equation.DSMT4">
                  <p:embed/>
                </p:oleObj>
              </mc:Choice>
              <mc:Fallback>
                <p:oleObj name="Equation" r:id="rId5" imgW="1079032" imgH="25389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926013"/>
                        <a:ext cx="2287588" cy="536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684463" y="6008688"/>
          <a:ext cx="3173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279400" progId="Equation.DSMT4">
                  <p:embed/>
                </p:oleObj>
              </mc:Choice>
              <mc:Fallback>
                <p:oleObj name="Equation" r:id="rId7" imgW="1816100" imgH="2794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6008688"/>
                        <a:ext cx="3173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35324" y="578614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since</a:t>
            </a:r>
          </a:p>
        </p:txBody>
      </p:sp>
      <p:pic>
        <p:nvPicPr>
          <p:cNvPr id="72915" name="Picture 2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7685" y="2618053"/>
            <a:ext cx="1848050" cy="15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17" name="Picture 2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4600" y="4325048"/>
            <a:ext cx="1791886" cy="154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7595" name="Object 13"/>
          <p:cNvGraphicFramePr>
            <a:graphicFrameLocks noChangeAspect="1"/>
          </p:cNvGraphicFramePr>
          <p:nvPr/>
        </p:nvGraphicFramePr>
        <p:xfrm>
          <a:off x="3557588" y="1052513"/>
          <a:ext cx="18557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431800" progId="Equation.DSMT4">
                  <p:embed/>
                </p:oleObj>
              </mc:Choice>
              <mc:Fallback>
                <p:oleObj name="Equation" r:id="rId3" imgW="876300" imgH="43180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052513"/>
                        <a:ext cx="1855787" cy="911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33450" y="78105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Next, assume that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1450" y="4762500"/>
            <a:ext cx="882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Because of the angle-preserving (conformal) property of analytic functions, we have: </a:t>
            </a:r>
          </a:p>
        </p:txBody>
      </p:sp>
      <p:graphicFrame>
        <p:nvGraphicFramePr>
          <p:cNvPr id="737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45010"/>
              </p:ext>
            </p:extLst>
          </p:nvPr>
        </p:nvGraphicFramePr>
        <p:xfrm>
          <a:off x="3327400" y="5165725"/>
          <a:ext cx="2305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165725"/>
                        <a:ext cx="2305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991538" y="1972313"/>
            <a:ext cx="2287588" cy="2593337"/>
            <a:chOff x="1452563" y="1924688"/>
            <a:chExt cx="2287588" cy="2593337"/>
          </a:xfrm>
        </p:grpSpPr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1514476" y="382428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" name="Object 39"/>
            <p:cNvGraphicFramePr>
              <a:graphicFrameLocks noChangeAspect="1"/>
            </p:cNvGraphicFramePr>
            <p:nvPr/>
          </p:nvGraphicFramePr>
          <p:xfrm>
            <a:off x="3535363" y="371792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363" y="371792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0"/>
            <p:cNvGraphicFramePr>
              <a:graphicFrameLocks noChangeAspect="1"/>
            </p:cNvGraphicFramePr>
            <p:nvPr/>
          </p:nvGraphicFramePr>
          <p:xfrm>
            <a:off x="2035176" y="2424113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176" y="2424113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3"/>
            <p:cNvGraphicFramePr>
              <a:graphicFrameLocks noChangeAspect="1"/>
            </p:cNvGraphicFramePr>
            <p:nvPr/>
          </p:nvGraphicFramePr>
          <p:xfrm>
            <a:off x="1533526" y="2894013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26725" progId="Equation.DSMT4">
                    <p:embed/>
                  </p:oleObj>
                </mc:Choice>
                <mc:Fallback>
                  <p:oleObj name="Equation" r:id="rId11" imgW="126725" imgH="126725" progId="Equation.DSMT4">
                    <p:embed/>
                    <p:pic>
                      <p:nvPicPr>
                        <p:cNvPr id="0" name="Picture 1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526" y="2894013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44"/>
            <p:cNvSpPr>
              <a:spLocks noChangeArrowheads="1"/>
            </p:cNvSpPr>
            <p:nvPr/>
          </p:nvSpPr>
          <p:spPr bwMode="auto">
            <a:xfrm>
              <a:off x="1452563" y="2846388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rot="16200000">
              <a:off x="1266825" y="363537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rc 48"/>
            <p:cNvSpPr>
              <a:spLocks/>
            </p:cNvSpPr>
            <p:nvPr/>
          </p:nvSpPr>
          <p:spPr bwMode="auto">
            <a:xfrm>
              <a:off x="2247901" y="3082925"/>
              <a:ext cx="1090613" cy="1038225"/>
            </a:xfrm>
            <a:custGeom>
              <a:avLst/>
              <a:gdLst>
                <a:gd name="T0" fmla="*/ 0 w 16840"/>
                <a:gd name="T1" fmla="*/ 0 h 21600"/>
                <a:gd name="T2" fmla="*/ 0 w 16840"/>
                <a:gd name="T3" fmla="*/ 0 h 21600"/>
                <a:gd name="T4" fmla="*/ 0 w 1684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40"/>
                <a:gd name="T10" fmla="*/ 0 h 21600"/>
                <a:gd name="T11" fmla="*/ 16840 w 16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0" h="21600" fill="none" extrusionOk="0">
                  <a:moveTo>
                    <a:pt x="-1" y="0"/>
                  </a:moveTo>
                  <a:cubicBezTo>
                    <a:pt x="6546" y="0"/>
                    <a:pt x="12740" y="2969"/>
                    <a:pt x="16839" y="8073"/>
                  </a:cubicBezTo>
                </a:path>
                <a:path w="16840" h="21600" stroke="0" extrusionOk="0">
                  <a:moveTo>
                    <a:pt x="-1" y="0"/>
                  </a:moveTo>
                  <a:cubicBezTo>
                    <a:pt x="6546" y="0"/>
                    <a:pt x="12740" y="2969"/>
                    <a:pt x="16839" y="80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745" name="Object 53"/>
            <p:cNvGraphicFramePr>
              <a:graphicFrameLocks noChangeAspect="1"/>
            </p:cNvGraphicFramePr>
            <p:nvPr/>
          </p:nvGraphicFramePr>
          <p:xfrm>
            <a:off x="2808288" y="3400425"/>
            <a:ext cx="2016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02" imgH="177569" progId="Equation.DSMT4">
                    <p:embed/>
                  </p:oleObj>
                </mc:Choice>
                <mc:Fallback>
                  <p:oleObj name="Equation" r:id="rId13" imgW="152202" imgH="177569" progId="Equation.DSMT4">
                    <p:embed/>
                    <p:pic>
                      <p:nvPicPr>
                        <p:cNvPr id="0" name="Picture 1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288" y="3400425"/>
                          <a:ext cx="2016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Oval 57"/>
            <p:cNvSpPr/>
            <p:nvPr/>
          </p:nvSpPr>
          <p:spPr bwMode="auto">
            <a:xfrm>
              <a:off x="2762250" y="313372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2847975" y="2671512"/>
              <a:ext cx="127650" cy="3955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3751" name="Object 23"/>
            <p:cNvGraphicFramePr>
              <a:graphicFrameLocks noChangeAspect="1"/>
            </p:cNvGraphicFramePr>
            <p:nvPr/>
          </p:nvGraphicFramePr>
          <p:xfrm>
            <a:off x="1458913" y="1924688"/>
            <a:ext cx="1804987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17600" imgH="241300" progId="Equation.DSMT4">
                    <p:embed/>
                  </p:oleObj>
                </mc:Choice>
                <mc:Fallback>
                  <p:oleObj name="Equation" r:id="rId15" imgW="1117600" imgH="241300" progId="Equation.DSMT4">
                    <p:embed/>
                    <p:pic>
                      <p:nvPicPr>
                        <p:cNvPr id="0" name="Picture 1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8913" y="1924688"/>
                          <a:ext cx="1804987" cy="385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Arrow Connector 65"/>
            <p:cNvCxnSpPr/>
            <p:nvPr/>
          </p:nvCxnSpPr>
          <p:spPr bwMode="auto">
            <a:xfrm>
              <a:off x="2867025" y="3200400"/>
              <a:ext cx="295275" cy="133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Freeform 69"/>
            <p:cNvSpPr/>
            <p:nvPr/>
          </p:nvSpPr>
          <p:spPr bwMode="auto">
            <a:xfrm>
              <a:off x="2943225" y="2971800"/>
              <a:ext cx="143403" cy="260350"/>
            </a:xfrm>
            <a:custGeom>
              <a:avLst/>
              <a:gdLst>
                <a:gd name="connsiteX0" fmla="*/ 0 w 146050"/>
                <a:gd name="connsiteY0" fmla="*/ 0 h 247650"/>
                <a:gd name="connsiteX1" fmla="*/ 104775 w 146050"/>
                <a:gd name="connsiteY1" fmla="*/ 38100 h 247650"/>
                <a:gd name="connsiteX2" fmla="*/ 142875 w 146050"/>
                <a:gd name="connsiteY2" fmla="*/ 180975 h 247650"/>
                <a:gd name="connsiteX3" fmla="*/ 123825 w 146050"/>
                <a:gd name="connsiteY3" fmla="*/ 247650 h 247650"/>
                <a:gd name="connsiteX0" fmla="*/ 0 w 136525"/>
                <a:gd name="connsiteY0" fmla="*/ 0 h 247650"/>
                <a:gd name="connsiteX1" fmla="*/ 104775 w 136525"/>
                <a:gd name="connsiteY1" fmla="*/ 38100 h 247650"/>
                <a:gd name="connsiteX2" fmla="*/ 133350 w 136525"/>
                <a:gd name="connsiteY2" fmla="*/ 142875 h 247650"/>
                <a:gd name="connsiteX3" fmla="*/ 123825 w 136525"/>
                <a:gd name="connsiteY3" fmla="*/ 247650 h 247650"/>
                <a:gd name="connsiteX0" fmla="*/ 0 w 137936"/>
                <a:gd name="connsiteY0" fmla="*/ 0 h 247650"/>
                <a:gd name="connsiteX1" fmla="*/ 96308 w 137936"/>
                <a:gd name="connsiteY1" fmla="*/ 55034 h 247650"/>
                <a:gd name="connsiteX2" fmla="*/ 133350 w 137936"/>
                <a:gd name="connsiteY2" fmla="*/ 142875 h 247650"/>
                <a:gd name="connsiteX3" fmla="*/ 123825 w 137936"/>
                <a:gd name="connsiteY3" fmla="*/ 247650 h 247650"/>
                <a:gd name="connsiteX0" fmla="*/ 0 w 143403"/>
                <a:gd name="connsiteY0" fmla="*/ 0 h 260350"/>
                <a:gd name="connsiteX1" fmla="*/ 96308 w 143403"/>
                <a:gd name="connsiteY1" fmla="*/ 55034 h 260350"/>
                <a:gd name="connsiteX2" fmla="*/ 133350 w 143403"/>
                <a:gd name="connsiteY2" fmla="*/ 142875 h 260350"/>
                <a:gd name="connsiteX3" fmla="*/ 132291 w 143403"/>
                <a:gd name="connsiteY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03" h="260350">
                  <a:moveTo>
                    <a:pt x="0" y="0"/>
                  </a:moveTo>
                  <a:cubicBezTo>
                    <a:pt x="40481" y="3969"/>
                    <a:pt x="74083" y="31222"/>
                    <a:pt x="96308" y="55034"/>
                  </a:cubicBezTo>
                  <a:cubicBezTo>
                    <a:pt x="118533" y="78846"/>
                    <a:pt x="127353" y="108656"/>
                    <a:pt x="133350" y="142875"/>
                  </a:cubicBezTo>
                  <a:cubicBezTo>
                    <a:pt x="139347" y="177094"/>
                    <a:pt x="143403" y="244475"/>
                    <a:pt x="132291" y="26035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3752" name="Object 24"/>
            <p:cNvGraphicFramePr>
              <a:graphicFrameLocks noChangeAspect="1"/>
            </p:cNvGraphicFramePr>
            <p:nvPr/>
          </p:nvGraphicFramePr>
          <p:xfrm>
            <a:off x="3209925" y="2887663"/>
            <a:ext cx="2063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80" imgH="164814" progId="Equation.DSMT4">
                    <p:embed/>
                  </p:oleObj>
                </mc:Choice>
                <mc:Fallback>
                  <p:oleObj name="Equation" r:id="rId17" imgW="126780" imgH="164814" progId="Equation.DSMT4">
                    <p:embed/>
                    <p:pic>
                      <p:nvPicPr>
                        <p:cNvPr id="0" name="Picture 1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25" y="2887663"/>
                          <a:ext cx="206375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3" name="Object 25"/>
            <p:cNvGraphicFramePr>
              <a:graphicFrameLocks noChangeAspect="1"/>
            </p:cNvGraphicFramePr>
            <p:nvPr/>
          </p:nvGraphicFramePr>
          <p:xfrm>
            <a:off x="2570813" y="2600325"/>
            <a:ext cx="246062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334" imgH="190417" progId="Equation.DSMT4">
                    <p:embed/>
                  </p:oleObj>
                </mc:Choice>
                <mc:Fallback>
                  <p:oleObj name="Equation" r:id="rId19" imgW="152334" imgH="190417" progId="Equation.DSMT4">
                    <p:embed/>
                    <p:pic>
                      <p:nvPicPr>
                        <p:cNvPr id="0" name="Picture 1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813" y="2600325"/>
                          <a:ext cx="246062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7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08444"/>
              </p:ext>
            </p:extLst>
          </p:nvPr>
        </p:nvGraphicFramePr>
        <p:xfrm>
          <a:off x="3561554" y="5735121"/>
          <a:ext cx="19097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01309" imgH="431613" progId="Equation.DSMT4">
                  <p:embed/>
                </p:oleObj>
              </mc:Choice>
              <mc:Fallback>
                <p:oleObj name="Equation" r:id="rId21" imgW="901309" imgH="431613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554" y="5735121"/>
                        <a:ext cx="1909763" cy="9112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Arrow 76"/>
          <p:cNvSpPr/>
          <p:nvPr/>
        </p:nvSpPr>
        <p:spPr bwMode="auto">
          <a:xfrm>
            <a:off x="2927522" y="6022418"/>
            <a:ext cx="352425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3756" name="Object 28"/>
          <p:cNvGraphicFramePr>
            <a:graphicFrameLocks noChangeAspect="1"/>
          </p:cNvGraphicFramePr>
          <p:nvPr/>
        </p:nvGraphicFramePr>
        <p:xfrm>
          <a:off x="3401827" y="2501715"/>
          <a:ext cx="22367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58310" imgH="393529" progId="Equation.DSMT4">
                  <p:embed/>
                </p:oleObj>
              </mc:Choice>
              <mc:Fallback>
                <p:oleObj name="Equation" r:id="rId23" imgW="1358310" imgH="393529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27" y="2501715"/>
                        <a:ext cx="22367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255878" y="2440049"/>
            <a:ext cx="2362123" cy="2073275"/>
            <a:chOff x="5750063" y="2501900"/>
            <a:chExt cx="2362123" cy="2073275"/>
          </a:xfrm>
        </p:grpSpPr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5811976" y="388143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39"/>
            <p:cNvGraphicFramePr>
              <a:graphicFrameLocks noChangeAspect="1"/>
            </p:cNvGraphicFramePr>
            <p:nvPr/>
          </p:nvGraphicFramePr>
          <p:xfrm>
            <a:off x="7832863" y="377507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6835" imgH="139518" progId="Equation.DSMT4">
                    <p:embed/>
                  </p:oleObj>
                </mc:Choice>
                <mc:Fallback>
                  <p:oleObj name="Equation" r:id="rId25" imgW="126835" imgH="139518" progId="Equation.DSMT4">
                    <p:embed/>
                    <p:pic>
                      <p:nvPicPr>
                        <p:cNvPr id="0" name="Picture 15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2863" y="377507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0"/>
            <p:cNvGraphicFramePr>
              <a:graphicFrameLocks noChangeAspect="1"/>
            </p:cNvGraphicFramePr>
            <p:nvPr/>
          </p:nvGraphicFramePr>
          <p:xfrm>
            <a:off x="6353313" y="2501900"/>
            <a:ext cx="1905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14201" imgH="139579" progId="Equation.DSMT4">
                    <p:embed/>
                  </p:oleObj>
                </mc:Choice>
                <mc:Fallback>
                  <p:oleObj name="Equation" r:id="rId27" imgW="114201" imgH="139579" progId="Equation.DSMT4">
                    <p:embed/>
                    <p:pic>
                      <p:nvPicPr>
                        <p:cNvPr id="0" name="Picture 15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3313" y="2501900"/>
                          <a:ext cx="1905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3"/>
            <p:cNvGraphicFramePr>
              <a:graphicFrameLocks noChangeAspect="1"/>
            </p:cNvGraphicFramePr>
            <p:nvPr/>
          </p:nvGraphicFramePr>
          <p:xfrm>
            <a:off x="5797688" y="2976563"/>
            <a:ext cx="295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52334" imgH="139639" progId="Equation.DSMT4">
                    <p:embed/>
                  </p:oleObj>
                </mc:Choice>
                <mc:Fallback>
                  <p:oleObj name="Equation" r:id="rId29" imgW="152334" imgH="139639" progId="Equation.DSMT4">
                    <p:embed/>
                    <p:pic>
                      <p:nvPicPr>
                        <p:cNvPr id="0" name="Picture 15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7688" y="2976563"/>
                          <a:ext cx="2952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44"/>
            <p:cNvSpPr>
              <a:spLocks noChangeArrowheads="1"/>
            </p:cNvSpPr>
            <p:nvPr/>
          </p:nvSpPr>
          <p:spPr bwMode="auto">
            <a:xfrm>
              <a:off x="5750063" y="2903538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 rot="16200000">
              <a:off x="5564325" y="36925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rc 48"/>
            <p:cNvSpPr>
              <a:spLocks/>
            </p:cNvSpPr>
            <p:nvPr/>
          </p:nvSpPr>
          <p:spPr bwMode="auto">
            <a:xfrm rot="2019238">
              <a:off x="6497776" y="3044825"/>
              <a:ext cx="1090613" cy="1038225"/>
            </a:xfrm>
            <a:custGeom>
              <a:avLst/>
              <a:gdLst>
                <a:gd name="T0" fmla="*/ 0 w 16840"/>
                <a:gd name="T1" fmla="*/ 0 h 21600"/>
                <a:gd name="T2" fmla="*/ 0 w 16840"/>
                <a:gd name="T3" fmla="*/ 0 h 21600"/>
                <a:gd name="T4" fmla="*/ 0 w 1684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40"/>
                <a:gd name="T10" fmla="*/ 0 h 21600"/>
                <a:gd name="T11" fmla="*/ 16840 w 16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0" h="21600" fill="none" extrusionOk="0">
                  <a:moveTo>
                    <a:pt x="-1" y="0"/>
                  </a:moveTo>
                  <a:cubicBezTo>
                    <a:pt x="6546" y="0"/>
                    <a:pt x="12740" y="2969"/>
                    <a:pt x="16839" y="8073"/>
                  </a:cubicBezTo>
                </a:path>
                <a:path w="16840" h="21600" stroke="0" extrusionOk="0">
                  <a:moveTo>
                    <a:pt x="-1" y="0"/>
                  </a:moveTo>
                  <a:cubicBezTo>
                    <a:pt x="6546" y="0"/>
                    <a:pt x="12740" y="2969"/>
                    <a:pt x="16839" y="80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746" name="Object 53"/>
            <p:cNvGraphicFramePr>
              <a:graphicFrameLocks noChangeAspect="1"/>
            </p:cNvGraphicFramePr>
            <p:nvPr/>
          </p:nvGraphicFramePr>
          <p:xfrm>
            <a:off x="6780350" y="3065463"/>
            <a:ext cx="1841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39639" imgH="152334" progId="Equation.DSMT4">
                    <p:embed/>
                  </p:oleObj>
                </mc:Choice>
                <mc:Fallback>
                  <p:oleObj name="Equation" r:id="rId31" imgW="139639" imgH="152334" progId="Equation.DSMT4">
                    <p:embed/>
                    <p:pic>
                      <p:nvPicPr>
                        <p:cNvPr id="0" name="Picture 1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350" y="3065463"/>
                          <a:ext cx="184150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 bwMode="auto">
            <a:xfrm flipV="1">
              <a:off x="7402650" y="2981325"/>
              <a:ext cx="228600" cy="190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3750" name="Object 22"/>
            <p:cNvGraphicFramePr>
              <a:graphicFrameLocks noChangeAspect="1"/>
            </p:cNvGraphicFramePr>
            <p:nvPr/>
          </p:nvGraphicFramePr>
          <p:xfrm>
            <a:off x="7751900" y="2617788"/>
            <a:ext cx="307975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90500" imgH="228600" progId="Equation.DSMT4">
                    <p:embed/>
                  </p:oleObj>
                </mc:Choice>
                <mc:Fallback>
                  <p:oleObj name="Equation" r:id="rId33" imgW="190500" imgH="228600" progId="Equation.DSMT4">
                    <p:embed/>
                    <p:pic>
                      <p:nvPicPr>
                        <p:cNvPr id="0" name="Picture 15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1900" y="2617788"/>
                          <a:ext cx="307975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Oval 55"/>
            <p:cNvSpPr/>
            <p:nvPr/>
          </p:nvSpPr>
          <p:spPr bwMode="auto">
            <a:xfrm>
              <a:off x="7278825" y="319087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355025" y="3295650"/>
              <a:ext cx="180975" cy="3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7400925" y="3271838"/>
              <a:ext cx="128588" cy="1000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 flipV="1">
              <a:off x="7429499" y="3138489"/>
              <a:ext cx="104775" cy="133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3757" name="Object 29"/>
            <p:cNvGraphicFramePr>
              <a:graphicFrameLocks noChangeAspect="1"/>
            </p:cNvGraphicFramePr>
            <p:nvPr/>
          </p:nvGraphicFramePr>
          <p:xfrm>
            <a:off x="7680326" y="3167062"/>
            <a:ext cx="431860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42603" imgH="177646" progId="Equation.DSMT4">
                    <p:embed/>
                  </p:oleObj>
                </mc:Choice>
                <mc:Fallback>
                  <p:oleObj name="Equation" r:id="rId35" imgW="342603" imgH="177646" progId="Equation.DSMT4">
                    <p:embed/>
                    <p:pic>
                      <p:nvPicPr>
                        <p:cNvPr id="0" name="Picture 15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0326" y="3167062"/>
                          <a:ext cx="431860" cy="223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Down Arrow 50"/>
          <p:cNvSpPr/>
          <p:nvPr/>
        </p:nvSpPr>
        <p:spPr bwMode="auto">
          <a:xfrm>
            <a:off x="4355275" y="2162173"/>
            <a:ext cx="247650" cy="2952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9" name="Object 23"/>
          <p:cNvGraphicFramePr>
            <a:graphicFrameLocks noChangeAspect="1"/>
          </p:cNvGraphicFramePr>
          <p:nvPr/>
        </p:nvGraphicFramePr>
        <p:xfrm>
          <a:off x="4807888" y="2161307"/>
          <a:ext cx="1467068" cy="31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17600" imgH="241300" progId="Equation.DSMT4">
                  <p:embed/>
                </p:oleObj>
              </mc:Choice>
              <mc:Fallback>
                <p:oleObj name="Equation" r:id="rId37" imgW="1117600" imgH="241300" progId="Equation.DSMT4">
                  <p:embed/>
                  <p:pic>
                    <p:nvPicPr>
                      <p:cNvPr id="0" name="Picture 1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888" y="2161307"/>
                        <a:ext cx="1467068" cy="313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99704" name="Object 24"/>
          <p:cNvGraphicFramePr>
            <a:graphicFrameLocks noChangeAspect="1"/>
          </p:cNvGraphicFramePr>
          <p:nvPr/>
        </p:nvGraphicFramePr>
        <p:xfrm>
          <a:off x="3492500" y="3262313"/>
          <a:ext cx="1260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31613" progId="Equation.DSMT4">
                  <p:embed/>
                </p:oleObj>
              </mc:Choice>
              <mc:Fallback>
                <p:oleObj name="Equation" r:id="rId3" imgW="710891" imgH="431613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62313"/>
                        <a:ext cx="126047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09700" y="866775"/>
            <a:ext cx="570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Relation Between Charge Densities in the Two Planes</a:t>
            </a:r>
          </a:p>
        </p:txBody>
      </p:sp>
      <p:graphicFrame>
        <p:nvGraphicFramePr>
          <p:cNvPr id="323596" name="Object 13"/>
          <p:cNvGraphicFramePr>
            <a:graphicFrameLocks noChangeAspect="1"/>
          </p:cNvGraphicFramePr>
          <p:nvPr/>
        </p:nvGraphicFramePr>
        <p:xfrm>
          <a:off x="1744663" y="1404938"/>
          <a:ext cx="45386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800" imgH="431800" progId="Equation.DSMT4">
                  <p:embed/>
                </p:oleObj>
              </mc:Choice>
              <mc:Fallback>
                <p:oleObj name="Equation" r:id="rId5" imgW="2717800" imgH="431800" progId="Equation.DSMT4">
                  <p:embed/>
                  <p:pic>
                    <p:nvPicPr>
                      <p:cNvPr id="0" name="Picture 1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04938"/>
                        <a:ext cx="4538662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8" name="Object 13"/>
          <p:cNvGraphicFramePr>
            <a:graphicFrameLocks noChangeAspect="1"/>
          </p:cNvGraphicFramePr>
          <p:nvPr/>
        </p:nvGraphicFramePr>
        <p:xfrm>
          <a:off x="1731963" y="2195513"/>
          <a:ext cx="46021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900" imgH="431800" progId="Equation.DSMT4">
                  <p:embed/>
                </p:oleObj>
              </mc:Choice>
              <mc:Fallback>
                <p:oleObj name="Equation" r:id="rId7" imgW="2755900" imgH="431800" progId="Equation.DSMT4">
                  <p:embed/>
                  <p:pic>
                    <p:nvPicPr>
                      <p:cNvPr id="0" name="Picture 1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195513"/>
                        <a:ext cx="4602162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655744" y="30022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324629" name="Object 24"/>
          <p:cNvGraphicFramePr>
            <a:graphicFrameLocks noChangeAspect="1"/>
          </p:cNvGraphicFramePr>
          <p:nvPr/>
        </p:nvGraphicFramePr>
        <p:xfrm>
          <a:off x="5638800" y="3476625"/>
          <a:ext cx="1666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392" imgH="203112" progId="Equation.DSMT4">
                  <p:embed/>
                </p:oleObj>
              </mc:Choice>
              <mc:Fallback>
                <p:oleObj name="Equation" r:id="rId9" imgW="939392" imgH="203112" progId="Equation.DSMT4">
                  <p:embed/>
                  <p:pic>
                    <p:nvPicPr>
                      <p:cNvPr id="0" name="Picture 1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76625"/>
                        <a:ext cx="16668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268249" y="4288451"/>
            <a:ext cx="2287588" cy="2122487"/>
            <a:chOff x="1268249" y="4288451"/>
            <a:chExt cx="2287588" cy="2122487"/>
          </a:xfrm>
        </p:grpSpPr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1330162" y="5717201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8" name="Object 39"/>
            <p:cNvGraphicFramePr>
              <a:graphicFrameLocks noChangeAspect="1"/>
            </p:cNvGraphicFramePr>
            <p:nvPr/>
          </p:nvGraphicFramePr>
          <p:xfrm>
            <a:off x="3351049" y="5610838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049" y="5610838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0"/>
            <p:cNvGraphicFramePr>
              <a:graphicFrameLocks noChangeAspect="1"/>
            </p:cNvGraphicFramePr>
            <p:nvPr/>
          </p:nvGraphicFramePr>
          <p:xfrm>
            <a:off x="1850862" y="4288451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1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0862" y="4288451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3"/>
            <p:cNvGraphicFramePr>
              <a:graphicFrameLocks noChangeAspect="1"/>
            </p:cNvGraphicFramePr>
            <p:nvPr/>
          </p:nvGraphicFramePr>
          <p:xfrm>
            <a:off x="1349212" y="4786926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1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212" y="4786926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1268249" y="4739301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 rot="16200000">
              <a:off x="1082511" y="5528288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88425" y="4750001"/>
              <a:ext cx="249382" cy="55814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2629861" y="4979624"/>
              <a:ext cx="223508" cy="330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8" name="Object 13"/>
            <p:cNvGraphicFramePr>
              <a:graphicFrameLocks noChangeAspect="1"/>
            </p:cNvGraphicFramePr>
            <p:nvPr/>
          </p:nvGraphicFramePr>
          <p:xfrm>
            <a:off x="2870200" y="4306888"/>
            <a:ext cx="3587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228501" progId="Equation.DSMT4">
                    <p:embed/>
                  </p:oleObj>
                </mc:Choice>
                <mc:Fallback>
                  <p:oleObj name="Equation" r:id="rId17" imgW="203112" imgH="228501" progId="Equation.DSMT4">
                    <p:embed/>
                    <p:pic>
                      <p:nvPicPr>
                        <p:cNvPr id="0" name="Picture 1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200" y="4306888"/>
                          <a:ext cx="358775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8"/>
            <p:cNvGraphicFramePr>
              <a:graphicFrameLocks noChangeAspect="1"/>
            </p:cNvGraphicFramePr>
            <p:nvPr/>
          </p:nvGraphicFramePr>
          <p:xfrm>
            <a:off x="2419350" y="5359400"/>
            <a:ext cx="2460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202" imgH="177569" progId="Equation.DSMT4">
                    <p:embed/>
                  </p:oleObj>
                </mc:Choice>
                <mc:Fallback>
                  <p:oleObj name="Equation" r:id="rId19" imgW="152202" imgH="177569" progId="Equation.DSMT4">
                    <p:embed/>
                    <p:pic>
                      <p:nvPicPr>
                        <p:cNvPr id="0" name="Picture 1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350" y="5359400"/>
                          <a:ext cx="246063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 bwMode="auto">
            <a:xfrm>
              <a:off x="2590800" y="4981575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98857" y="4349125"/>
            <a:ext cx="2287588" cy="2073275"/>
            <a:chOff x="4698857" y="4358650"/>
            <a:chExt cx="2287588" cy="2073275"/>
          </a:xfrm>
        </p:grpSpPr>
        <p:grpSp>
          <p:nvGrpSpPr>
            <p:cNvPr id="64" name="Group 63"/>
            <p:cNvGrpSpPr/>
            <p:nvPr/>
          </p:nvGrpSpPr>
          <p:grpSpPr>
            <a:xfrm>
              <a:off x="4698857" y="4358650"/>
              <a:ext cx="2287588" cy="2073275"/>
              <a:chOff x="4698857" y="4358650"/>
              <a:chExt cx="2287588" cy="2073275"/>
            </a:xfrm>
          </p:grpSpPr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>
                <a:off x="4760770" y="5738188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3" name="Object 39"/>
              <p:cNvGraphicFramePr>
                <a:graphicFrameLocks noChangeAspect="1"/>
              </p:cNvGraphicFramePr>
              <p:nvPr/>
            </p:nvGraphicFramePr>
            <p:xfrm>
              <a:off x="6781657" y="5631825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26835" imgH="139518" progId="Equation.DSMT4">
                      <p:embed/>
                    </p:oleObj>
                  </mc:Choice>
                  <mc:Fallback>
                    <p:oleObj name="Equation" r:id="rId21" imgW="126835" imgH="139518" progId="Equation.DSMT4">
                      <p:embed/>
                      <p:pic>
                        <p:nvPicPr>
                          <p:cNvPr id="0" name="Picture 1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1657" y="5631825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40"/>
              <p:cNvGraphicFramePr>
                <a:graphicFrameLocks noChangeAspect="1"/>
              </p:cNvGraphicFramePr>
              <p:nvPr/>
            </p:nvGraphicFramePr>
            <p:xfrm>
              <a:off x="5302107" y="4358650"/>
              <a:ext cx="1905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14201" imgH="139579" progId="Equation.DSMT4">
                      <p:embed/>
                    </p:oleObj>
                  </mc:Choice>
                  <mc:Fallback>
                    <p:oleObj name="Equation" r:id="rId23" imgW="114201" imgH="139579" progId="Equation.DSMT4">
                      <p:embed/>
                      <p:pic>
                        <p:nvPicPr>
                          <p:cNvPr id="0" name="Picture 11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2107" y="4358650"/>
                            <a:ext cx="190500" cy="234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43"/>
              <p:cNvGraphicFramePr>
                <a:graphicFrameLocks noChangeAspect="1"/>
              </p:cNvGraphicFramePr>
              <p:nvPr/>
            </p:nvGraphicFramePr>
            <p:xfrm>
              <a:off x="4746482" y="4833313"/>
              <a:ext cx="295275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52334" imgH="139639" progId="Equation.DSMT4">
                      <p:embed/>
                    </p:oleObj>
                  </mc:Choice>
                  <mc:Fallback>
                    <p:oleObj name="Equation" r:id="rId25" imgW="152334" imgH="139639" progId="Equation.DSMT4">
                      <p:embed/>
                      <p:pic>
                        <p:nvPicPr>
                          <p:cNvPr id="0" name="Picture 11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6482" y="4833313"/>
                            <a:ext cx="295275" cy="273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Oval 44"/>
              <p:cNvSpPr>
                <a:spLocks noChangeArrowheads="1"/>
              </p:cNvSpPr>
              <p:nvPr/>
            </p:nvSpPr>
            <p:spPr bwMode="auto">
              <a:xfrm>
                <a:off x="4698857" y="4760288"/>
                <a:ext cx="360363" cy="3587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 rot="16200000">
                <a:off x="4513119" y="5549275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5622718" y="4908709"/>
                <a:ext cx="391886" cy="391886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 flipV="1">
                <a:off x="5987980" y="4811733"/>
                <a:ext cx="190900" cy="15298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60" name="Object 13"/>
              <p:cNvGraphicFramePr>
                <a:graphicFrameLocks noChangeAspect="1"/>
              </p:cNvGraphicFramePr>
              <p:nvPr/>
            </p:nvGraphicFramePr>
            <p:xfrm>
              <a:off x="6268605" y="4415291"/>
              <a:ext cx="338138" cy="404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90500" imgH="228600" progId="Equation.DSMT4">
                      <p:embed/>
                    </p:oleObj>
                  </mc:Choice>
                  <mc:Fallback>
                    <p:oleObj name="Equation" r:id="rId27" imgW="190500" imgH="228600" progId="Equation.DSMT4">
                      <p:embed/>
                      <p:pic>
                        <p:nvPicPr>
                          <p:cNvPr id="0" name="Picture 11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8605" y="4415291"/>
                            <a:ext cx="338138" cy="4048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18"/>
              <p:cNvGraphicFramePr>
                <a:graphicFrameLocks noChangeAspect="1"/>
              </p:cNvGraphicFramePr>
              <p:nvPr/>
            </p:nvGraphicFramePr>
            <p:xfrm>
              <a:off x="5805488" y="5381625"/>
              <a:ext cx="225425" cy="242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39639" imgH="152334" progId="Equation.DSMT4">
                      <p:embed/>
                    </p:oleObj>
                  </mc:Choice>
                  <mc:Fallback>
                    <p:oleObj name="Equation" r:id="rId29" imgW="139639" imgH="152334" progId="Equation.DSMT4">
                      <p:embed/>
                      <p:pic>
                        <p:nvPicPr>
                          <p:cNvPr id="0" name="Picture 1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5488" y="5381625"/>
                            <a:ext cx="225425" cy="242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Oval 36"/>
            <p:cNvSpPr/>
            <p:nvPr/>
          </p:nvSpPr>
          <p:spPr bwMode="auto">
            <a:xfrm>
              <a:off x="5943600" y="4924425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31769" y="233548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  <p:graphicFrame>
        <p:nvGraphicFramePr>
          <p:cNvPr id="199703" name="Object 23"/>
          <p:cNvGraphicFramePr>
            <a:graphicFrameLocks noChangeAspect="1"/>
          </p:cNvGraphicFramePr>
          <p:nvPr/>
        </p:nvGraphicFramePr>
        <p:xfrm>
          <a:off x="7064046" y="1268722"/>
          <a:ext cx="12985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990600" progId="Equation.DSMT4">
                  <p:embed/>
                </p:oleObj>
              </mc:Choice>
              <mc:Fallback>
                <p:oleObj name="Equation" r:id="rId3" imgW="1028700" imgH="990600" progId="Equation.DSMT4">
                  <p:embed/>
                  <p:pic>
                    <p:nvPicPr>
                      <p:cNvPr id="0" name="Picture 1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046" y="1268722"/>
                        <a:ext cx="1298575" cy="12525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04" name="Object 24"/>
          <p:cNvGraphicFramePr>
            <a:graphicFrameLocks noChangeAspect="1"/>
          </p:cNvGraphicFramePr>
          <p:nvPr/>
        </p:nvGraphicFramePr>
        <p:xfrm>
          <a:off x="3531603" y="1234792"/>
          <a:ext cx="1260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431613" progId="Equation.DSMT4">
                  <p:embed/>
                </p:oleObj>
              </mc:Choice>
              <mc:Fallback>
                <p:oleObj name="Equation" r:id="rId5" imgW="710891" imgH="431613" progId="Equation.DSMT4">
                  <p:embed/>
                  <p:pic>
                    <p:nvPicPr>
                      <p:cNvPr id="0" name="Picture 1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603" y="1234792"/>
                        <a:ext cx="126047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97045"/>
              </p:ext>
            </p:extLst>
          </p:nvPr>
        </p:nvGraphicFramePr>
        <p:xfrm>
          <a:off x="3200400" y="2905125"/>
          <a:ext cx="15954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7836" imgH="431613" progId="Equation.DSMT4">
                  <p:embed/>
                </p:oleObj>
              </mc:Choice>
              <mc:Fallback>
                <p:oleObj name="Equation" r:id="rId7" imgW="837836" imgH="431613" progId="Equation.DSMT4">
                  <p:embed/>
                  <p:pic>
                    <p:nvPicPr>
                      <p:cNvPr id="0" name="Picture 1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05125"/>
                        <a:ext cx="1595438" cy="8239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614" name="Object 24"/>
          <p:cNvGraphicFramePr>
            <a:graphicFrameLocks noChangeAspect="1"/>
          </p:cNvGraphicFramePr>
          <p:nvPr/>
        </p:nvGraphicFramePr>
        <p:xfrm>
          <a:off x="5119688" y="3135313"/>
          <a:ext cx="6524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177723" progId="Equation.DSMT4">
                  <p:embed/>
                </p:oleObj>
              </mc:Choice>
              <mc:Fallback>
                <p:oleObj name="Equation" r:id="rId9" imgW="368140" imgH="177723" progId="Equation.DSMT4">
                  <p:embed/>
                  <p:pic>
                    <p:nvPicPr>
                      <p:cNvPr id="0" name="Picture 1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3135313"/>
                        <a:ext cx="65246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own Arrow 32"/>
          <p:cNvSpPr/>
          <p:nvPr/>
        </p:nvSpPr>
        <p:spPr bwMode="auto">
          <a:xfrm>
            <a:off x="7600206" y="2660074"/>
            <a:ext cx="225632" cy="2731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97280" y="96252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the last slide: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34949" y="4355126"/>
            <a:ext cx="2558623" cy="2122487"/>
            <a:chOff x="1534949" y="4355126"/>
            <a:chExt cx="2558623" cy="2122487"/>
          </a:xfrm>
        </p:grpSpPr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1596862" y="5783876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8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207809"/>
                </p:ext>
              </p:extLst>
            </p:nvPr>
          </p:nvGraphicFramePr>
          <p:xfrm>
            <a:off x="3617749" y="5677513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4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7749" y="5677513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713275"/>
                </p:ext>
              </p:extLst>
            </p:nvPr>
          </p:nvGraphicFramePr>
          <p:xfrm>
            <a:off x="2117562" y="4355126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14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7562" y="4355126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858796"/>
                </p:ext>
              </p:extLst>
            </p:nvPr>
          </p:nvGraphicFramePr>
          <p:xfrm>
            <a:off x="1615912" y="4853601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14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5912" y="4853601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Oval 44"/>
            <p:cNvSpPr>
              <a:spLocks noChangeArrowheads="1"/>
            </p:cNvSpPr>
            <p:nvPr/>
          </p:nvSpPr>
          <p:spPr bwMode="auto">
            <a:xfrm>
              <a:off x="1534949" y="4805976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 rot="16200000">
              <a:off x="1349211" y="5594963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655125" y="4816676"/>
              <a:ext cx="249382" cy="55814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679964"/>
                </p:ext>
              </p:extLst>
            </p:nvPr>
          </p:nvGraphicFramePr>
          <p:xfrm>
            <a:off x="3160713" y="4476750"/>
            <a:ext cx="310572" cy="351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228501" progId="Equation.DSMT4">
                    <p:embed/>
                  </p:oleObj>
                </mc:Choice>
                <mc:Fallback>
                  <p:oleObj name="Equation" r:id="rId17" imgW="203112" imgH="228501" progId="Equation.DSMT4">
                    <p:embed/>
                    <p:pic>
                      <p:nvPicPr>
                        <p:cNvPr id="0" name="Picture 14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713" y="4476750"/>
                          <a:ext cx="310572" cy="3517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938014"/>
                </p:ext>
              </p:extLst>
            </p:nvPr>
          </p:nvGraphicFramePr>
          <p:xfrm>
            <a:off x="2686050" y="5426075"/>
            <a:ext cx="2460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202" imgH="177569" progId="Equation.DSMT4">
                    <p:embed/>
                  </p:oleObj>
                </mc:Choice>
                <mc:Fallback>
                  <p:oleObj name="Equation" r:id="rId19" imgW="152202" imgH="177569" progId="Equation.DSMT4">
                    <p:embed/>
                    <p:pic>
                      <p:nvPicPr>
                        <p:cNvPr id="0" name="Picture 1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050" y="5426075"/>
                          <a:ext cx="246063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603507"/>
                </p:ext>
              </p:extLst>
            </p:nvPr>
          </p:nvGraphicFramePr>
          <p:xfrm>
            <a:off x="3168059" y="5128781"/>
            <a:ext cx="92551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36560" imgH="228600" progId="Equation.DSMT4">
                    <p:embed/>
                  </p:oleObj>
                </mc:Choice>
                <mc:Fallback>
                  <p:oleObj name="Equation" r:id="rId21" imgW="736560" imgH="228600" progId="Equation.DSMT4">
                    <p:embed/>
                    <p:pic>
                      <p:nvPicPr>
                        <p:cNvPr id="0" name="Picture 14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059" y="5128781"/>
                          <a:ext cx="925513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 bwMode="auto">
            <a:xfrm flipV="1">
              <a:off x="2949102" y="5058697"/>
              <a:ext cx="229175" cy="240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990931" y="4998095"/>
              <a:ext cx="17740" cy="1564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2890551" y="5060186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3047468" y="4991522"/>
              <a:ext cx="17740" cy="1564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965557" y="4425325"/>
            <a:ext cx="2452842" cy="2073275"/>
            <a:chOff x="4965557" y="4425325"/>
            <a:chExt cx="2452842" cy="2073275"/>
          </a:xfrm>
        </p:grpSpPr>
        <p:sp>
          <p:nvSpPr>
            <p:cNvPr id="78" name="Line 38"/>
            <p:cNvSpPr>
              <a:spLocks noChangeShapeType="1"/>
            </p:cNvSpPr>
            <p:nvPr/>
          </p:nvSpPr>
          <p:spPr bwMode="auto">
            <a:xfrm>
              <a:off x="5027470" y="5804863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2356546"/>
                </p:ext>
              </p:extLst>
            </p:nvPr>
          </p:nvGraphicFramePr>
          <p:xfrm>
            <a:off x="7048357" y="569850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835" imgH="139518" progId="Equation.DSMT4">
                    <p:embed/>
                  </p:oleObj>
                </mc:Choice>
                <mc:Fallback>
                  <p:oleObj name="Equation" r:id="rId23" imgW="126835" imgH="139518" progId="Equation.DSMT4">
                    <p:embed/>
                    <p:pic>
                      <p:nvPicPr>
                        <p:cNvPr id="0" name="Picture 14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357" y="569850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932241"/>
                </p:ext>
              </p:extLst>
            </p:nvPr>
          </p:nvGraphicFramePr>
          <p:xfrm>
            <a:off x="5568807" y="4425325"/>
            <a:ext cx="1905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14201" imgH="139579" progId="Equation.DSMT4">
                    <p:embed/>
                  </p:oleObj>
                </mc:Choice>
                <mc:Fallback>
                  <p:oleObj name="Equation" r:id="rId25" imgW="114201" imgH="139579" progId="Equation.DSMT4">
                    <p:embed/>
                    <p:pic>
                      <p:nvPicPr>
                        <p:cNvPr id="0" name="Picture 1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807" y="4425325"/>
                          <a:ext cx="1905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7785462"/>
                </p:ext>
              </p:extLst>
            </p:nvPr>
          </p:nvGraphicFramePr>
          <p:xfrm>
            <a:off x="5013182" y="4899988"/>
            <a:ext cx="295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52334" imgH="139639" progId="Equation.DSMT4">
                    <p:embed/>
                  </p:oleObj>
                </mc:Choice>
                <mc:Fallback>
                  <p:oleObj name="Equation" r:id="rId27" imgW="152334" imgH="139639" progId="Equation.DSMT4">
                    <p:embed/>
                    <p:pic>
                      <p:nvPicPr>
                        <p:cNvPr id="0" name="Picture 1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3182" y="4899988"/>
                          <a:ext cx="2952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Oval 44"/>
            <p:cNvSpPr>
              <a:spLocks noChangeArrowheads="1"/>
            </p:cNvSpPr>
            <p:nvPr/>
          </p:nvSpPr>
          <p:spPr bwMode="auto">
            <a:xfrm>
              <a:off x="4965557" y="4826963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rot="16200000">
              <a:off x="4779819" y="561595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889418" y="4975384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6711668"/>
                </p:ext>
              </p:extLst>
            </p:nvPr>
          </p:nvGraphicFramePr>
          <p:xfrm>
            <a:off x="5968155" y="5014166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52268" imgH="164957" progId="Equation.DSMT4">
                    <p:embed/>
                  </p:oleObj>
                </mc:Choice>
                <mc:Fallback>
                  <p:oleObj name="Equation" r:id="rId29" imgW="152268" imgH="164957" progId="Equation.DSMT4">
                    <p:embed/>
                    <p:pic>
                      <p:nvPicPr>
                        <p:cNvPr id="0" name="Picture 1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8155" y="5014166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Straight Arrow Connector 85"/>
            <p:cNvCxnSpPr/>
            <p:nvPr/>
          </p:nvCxnSpPr>
          <p:spPr bwMode="auto">
            <a:xfrm flipV="1">
              <a:off x="6254680" y="4859594"/>
              <a:ext cx="175617" cy="1718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007618"/>
                </p:ext>
              </p:extLst>
            </p:nvPr>
          </p:nvGraphicFramePr>
          <p:xfrm>
            <a:off x="6588145" y="4448789"/>
            <a:ext cx="3381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90500" imgH="228600" progId="Equation.DSMT4">
                    <p:embed/>
                  </p:oleObj>
                </mc:Choice>
                <mc:Fallback>
                  <p:oleObj name="Equation" r:id="rId31" imgW="190500" imgH="228600" progId="Equation.DSMT4">
                    <p:embed/>
                    <p:pic>
                      <p:nvPicPr>
                        <p:cNvPr id="0" name="Picture 1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145" y="4448789"/>
                          <a:ext cx="338138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104871"/>
                </p:ext>
              </p:extLst>
            </p:nvPr>
          </p:nvGraphicFramePr>
          <p:xfrm>
            <a:off x="6072188" y="5448300"/>
            <a:ext cx="225425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39639" imgH="152334" progId="Equation.DSMT4">
                    <p:embed/>
                  </p:oleObj>
                </mc:Choice>
                <mc:Fallback>
                  <p:oleObj name="Equation" r:id="rId33" imgW="139639" imgH="152334" progId="Equation.DSMT4">
                    <p:embed/>
                    <p:pic>
                      <p:nvPicPr>
                        <p:cNvPr id="0" name="Picture 1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448300"/>
                          <a:ext cx="225425" cy="242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Connector 4"/>
            <p:cNvCxnSpPr/>
            <p:nvPr/>
          </p:nvCxnSpPr>
          <p:spPr bwMode="auto">
            <a:xfrm>
              <a:off x="6249726" y="4945711"/>
              <a:ext cx="88535" cy="94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281499"/>
                </p:ext>
              </p:extLst>
            </p:nvPr>
          </p:nvGraphicFramePr>
          <p:xfrm>
            <a:off x="6497649" y="4979556"/>
            <a:ext cx="9207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723600" imgH="228600" progId="Equation.DSMT4">
                    <p:embed/>
                  </p:oleObj>
                </mc:Choice>
                <mc:Fallback>
                  <p:oleObj name="Equation" r:id="rId35" imgW="723600" imgH="228600" progId="Equation.DSMT4">
                    <p:embed/>
                    <p:pic>
                      <p:nvPicPr>
                        <p:cNvPr id="0" name="Picture 1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49" y="4979556"/>
                          <a:ext cx="9207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Oval 44"/>
            <p:cNvSpPr/>
            <p:nvPr/>
          </p:nvSpPr>
          <p:spPr bwMode="auto">
            <a:xfrm>
              <a:off x="6210300" y="5000625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6301438" y="4904598"/>
              <a:ext cx="88535" cy="94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C70E24-D130-1728-EC54-7257D66E8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99506"/>
              </p:ext>
            </p:extLst>
          </p:nvPr>
        </p:nvGraphicFramePr>
        <p:xfrm>
          <a:off x="6942850" y="3092982"/>
          <a:ext cx="1534191" cy="4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66680" imgH="279360" progId="Equation.DSMT4">
                  <p:embed/>
                </p:oleObj>
              </mc:Choice>
              <mc:Fallback>
                <p:oleObj name="Equation" r:id="rId37" imgW="1066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942850" y="3092982"/>
                        <a:ext cx="1534191" cy="4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6589" y="1448074"/>
            <a:ext cx="7600950" cy="738664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600" dirty="0"/>
          </a:p>
          <a:p>
            <a:pPr algn="ctr"/>
            <a:r>
              <a:rPr lang="en-US" dirty="0"/>
              <a:t>The capacitance (per unit length) between two conductive objects remains unchanged between the </a:t>
            </a:r>
            <a:r>
              <a:rPr lang="en-US" i="1" dirty="0">
                <a:latin typeface="+mn-lt"/>
              </a:rPr>
              <a:t>z</a:t>
            </a:r>
            <a:r>
              <a:rPr lang="en-US" dirty="0"/>
              <a:t> and </a:t>
            </a:r>
            <a:r>
              <a:rPr lang="en-US" i="1" dirty="0">
                <a:latin typeface="+mn-lt"/>
              </a:rPr>
              <a:t>w</a:t>
            </a:r>
            <a:r>
              <a:rPr lang="en-US" dirty="0"/>
              <a:t> planes.</a:t>
            </a:r>
          </a:p>
        </p:txBody>
      </p:sp>
      <p:graphicFrame>
        <p:nvGraphicFramePr>
          <p:cNvPr id="67595" name="Object 13"/>
          <p:cNvGraphicFramePr>
            <a:graphicFrameLocks noChangeAspect="1"/>
          </p:cNvGraphicFramePr>
          <p:nvPr/>
        </p:nvGraphicFramePr>
        <p:xfrm>
          <a:off x="2913063" y="2755900"/>
          <a:ext cx="1244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482391" progId="Equation.DSMT4">
                  <p:embed/>
                </p:oleObj>
              </mc:Choice>
              <mc:Fallback>
                <p:oleObj name="Equation" r:id="rId3" imgW="647419" imgH="482391" progId="Equation.DSMT4">
                  <p:embed/>
                  <p:pic>
                    <p:nvPicPr>
                      <p:cNvPr id="0" name="Picture 1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755900"/>
                        <a:ext cx="12446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83229" y="2569523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</p:txBody>
      </p:sp>
      <p:graphicFrame>
        <p:nvGraphicFramePr>
          <p:cNvPr id="197637" name="Object 13"/>
          <p:cNvGraphicFramePr>
            <a:graphicFrameLocks noChangeAspect="1"/>
          </p:cNvGraphicFramePr>
          <p:nvPr/>
        </p:nvGraphicFramePr>
        <p:xfrm>
          <a:off x="4761635" y="2729696"/>
          <a:ext cx="1320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502" imgH="495085" progId="Equation.DSMT4">
                  <p:embed/>
                </p:oleObj>
              </mc:Choice>
              <mc:Fallback>
                <p:oleObj name="Equation" r:id="rId5" imgW="685502" imgH="495085" progId="Equation.DSMT4">
                  <p:embed/>
                  <p:pic>
                    <p:nvPicPr>
                      <p:cNvPr id="0" name="Picture 1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635" y="2729696"/>
                        <a:ext cx="1320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820699" y="4526576"/>
            <a:ext cx="2287588" cy="2093912"/>
            <a:chOff x="1820699" y="4526576"/>
            <a:chExt cx="2287588" cy="2093912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1882612" y="5926751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39"/>
            <p:cNvGraphicFramePr>
              <a:graphicFrameLocks noChangeAspect="1"/>
            </p:cNvGraphicFramePr>
            <p:nvPr/>
          </p:nvGraphicFramePr>
          <p:xfrm>
            <a:off x="3903499" y="5820388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0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499" y="5820388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/>
          </p:nvGraphicFramePr>
          <p:xfrm>
            <a:off x="2403312" y="4526576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3312" y="4526576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3"/>
            <p:cNvGraphicFramePr>
              <a:graphicFrameLocks noChangeAspect="1"/>
            </p:cNvGraphicFramePr>
            <p:nvPr/>
          </p:nvGraphicFramePr>
          <p:xfrm>
            <a:off x="1901662" y="4996476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26725" progId="Equation.DSMT4">
                    <p:embed/>
                  </p:oleObj>
                </mc:Choice>
                <mc:Fallback>
                  <p:oleObj name="Equation" r:id="rId11" imgW="126725" imgH="126725" progId="Equation.DSMT4">
                    <p:embed/>
                    <p:pic>
                      <p:nvPicPr>
                        <p:cNvPr id="0" name="Picture 10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662" y="4996476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44"/>
            <p:cNvSpPr>
              <a:spLocks noChangeArrowheads="1"/>
            </p:cNvSpPr>
            <p:nvPr/>
          </p:nvSpPr>
          <p:spPr bwMode="auto">
            <a:xfrm>
              <a:off x="1820699" y="4948851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rot="16200000">
              <a:off x="1634961" y="5737838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731325" y="4797626"/>
              <a:ext cx="249382" cy="55814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660522">
              <a:off x="3394363" y="5118259"/>
              <a:ext cx="405740" cy="57991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7650" name="Object 39"/>
            <p:cNvGraphicFramePr>
              <a:graphicFrameLocks noChangeAspect="1"/>
            </p:cNvGraphicFramePr>
            <p:nvPr/>
          </p:nvGraphicFramePr>
          <p:xfrm>
            <a:off x="2728913" y="4933388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0" name="Picture 10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8913" y="4933388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651" name="Object 39"/>
            <p:cNvGraphicFramePr>
              <a:graphicFrameLocks noChangeAspect="1"/>
            </p:cNvGraphicFramePr>
            <p:nvPr/>
          </p:nvGraphicFramePr>
          <p:xfrm>
            <a:off x="3475079" y="5252043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Picture 10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79" y="5252043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251307" y="4568200"/>
            <a:ext cx="2287588" cy="2073275"/>
            <a:chOff x="5251307" y="4568200"/>
            <a:chExt cx="2287588" cy="2073275"/>
          </a:xfrm>
        </p:grpSpPr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313220" y="594773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39"/>
            <p:cNvGraphicFramePr>
              <a:graphicFrameLocks noChangeAspect="1"/>
            </p:cNvGraphicFramePr>
            <p:nvPr/>
          </p:nvGraphicFramePr>
          <p:xfrm>
            <a:off x="7334107" y="584137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0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4107" y="584137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0"/>
            <p:cNvGraphicFramePr>
              <a:graphicFrameLocks noChangeAspect="1"/>
            </p:cNvGraphicFramePr>
            <p:nvPr/>
          </p:nvGraphicFramePr>
          <p:xfrm>
            <a:off x="5854557" y="4568200"/>
            <a:ext cx="1905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201" imgH="139579" progId="Equation.DSMT4">
                    <p:embed/>
                  </p:oleObj>
                </mc:Choice>
                <mc:Fallback>
                  <p:oleObj name="Equation" r:id="rId19" imgW="114201" imgH="139579" progId="Equation.DSMT4">
                    <p:embed/>
                    <p:pic>
                      <p:nvPicPr>
                        <p:cNvPr id="0" name="Picture 10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557" y="4568200"/>
                          <a:ext cx="1905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3"/>
            <p:cNvGraphicFramePr>
              <a:graphicFrameLocks noChangeAspect="1"/>
            </p:cNvGraphicFramePr>
            <p:nvPr/>
          </p:nvGraphicFramePr>
          <p:xfrm>
            <a:off x="5298932" y="5042863"/>
            <a:ext cx="295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334" imgH="139639" progId="Equation.DSMT4">
                    <p:embed/>
                  </p:oleObj>
                </mc:Choice>
                <mc:Fallback>
                  <p:oleObj name="Equation" r:id="rId21" imgW="152334" imgH="139639" progId="Equation.DSMT4">
                    <p:embed/>
                    <p:pic>
                      <p:nvPicPr>
                        <p:cNvPr id="0" name="Picture 10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8932" y="5042863"/>
                          <a:ext cx="2952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44"/>
            <p:cNvSpPr>
              <a:spLocks noChangeArrowheads="1"/>
            </p:cNvSpPr>
            <p:nvPr/>
          </p:nvSpPr>
          <p:spPr bwMode="auto">
            <a:xfrm>
              <a:off x="5251307" y="4969838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rot="16200000">
              <a:off x="5065569" y="57588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175168" y="5118259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956961" y="5104405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7652" name="Object 20"/>
            <p:cNvGraphicFramePr>
              <a:graphicFrameLocks noChangeAspect="1"/>
            </p:cNvGraphicFramePr>
            <p:nvPr/>
          </p:nvGraphicFramePr>
          <p:xfrm>
            <a:off x="6244380" y="5157041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268" imgH="164957" progId="Equation.DSMT4">
                    <p:embed/>
                  </p:oleObj>
                </mc:Choice>
                <mc:Fallback>
                  <p:oleObj name="Equation" r:id="rId23" imgW="152268" imgH="164957" progId="Equation.DSMT4">
                    <p:embed/>
                    <p:pic>
                      <p:nvPicPr>
                        <p:cNvPr id="0" name="Picture 10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4380" y="5157041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653" name="Object 21"/>
            <p:cNvGraphicFramePr>
              <a:graphicFrameLocks noChangeAspect="1"/>
            </p:cNvGraphicFramePr>
            <p:nvPr/>
          </p:nvGraphicFramePr>
          <p:xfrm>
            <a:off x="7047531" y="5167368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52268" imgH="164957" progId="Equation.DSMT4">
                    <p:embed/>
                  </p:oleObj>
                </mc:Choice>
                <mc:Fallback>
                  <p:oleObj name="Equation" r:id="rId24" imgW="152268" imgH="164957" progId="Equation.DSMT4">
                    <p:embed/>
                    <p:pic>
                      <p:nvPicPr>
                        <p:cNvPr id="0" name="Picture 10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7531" y="5167368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76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45492"/>
              </p:ext>
            </p:extLst>
          </p:nvPr>
        </p:nvGraphicFramePr>
        <p:xfrm>
          <a:off x="3721141" y="3961106"/>
          <a:ext cx="1480251" cy="35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65200" imgH="228600" progId="Equation.DSMT4">
                  <p:embed/>
                </p:oleObj>
              </mc:Choice>
              <mc:Fallback>
                <p:oleObj name="Equation" r:id="rId26" imgW="965200" imgH="228600" progId="Equation.DSMT4">
                  <p:embed/>
                  <p:pic>
                    <p:nvPicPr>
                      <p:cNvPr id="0" name="Picture 1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41" y="3961106"/>
                        <a:ext cx="1480251" cy="350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9341" y="3956685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(same voltage drop in both planes)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20937" y="812758"/>
            <a:ext cx="578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Relation Between Capacitance in the Two Planes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7595" name="Object 13"/>
          <p:cNvGraphicFramePr>
            <a:graphicFrameLocks noChangeAspect="1"/>
          </p:cNvGraphicFramePr>
          <p:nvPr/>
        </p:nvGraphicFramePr>
        <p:xfrm>
          <a:off x="1169988" y="1022350"/>
          <a:ext cx="16986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559" imgH="444307" progId="Equation.DSMT4">
                  <p:embed/>
                </p:oleObj>
              </mc:Choice>
              <mc:Fallback>
                <p:oleObj name="Equation" r:id="rId3" imgW="1015559" imgH="444307" progId="Equation.DSMT4">
                  <p:embed/>
                  <p:pic>
                    <p:nvPicPr>
                      <p:cNvPr id="0" name="Picture 1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022350"/>
                        <a:ext cx="169862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3" name="Object 13"/>
          <p:cNvGraphicFramePr>
            <a:graphicFrameLocks noChangeAspect="1"/>
          </p:cNvGraphicFramePr>
          <p:nvPr/>
        </p:nvGraphicFramePr>
        <p:xfrm>
          <a:off x="1079500" y="2138363"/>
          <a:ext cx="18891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337" imgH="444307" progId="Equation.DSMT4">
                  <p:embed/>
                </p:oleObj>
              </mc:Choice>
              <mc:Fallback>
                <p:oleObj name="Equation" r:id="rId5" imgW="1066337" imgH="444307" progId="Equation.DSMT4">
                  <p:embed/>
                  <p:pic>
                    <p:nvPicPr>
                      <p:cNvPr id="0" name="Picture 1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138363"/>
                        <a:ext cx="18891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84520"/>
              </p:ext>
            </p:extLst>
          </p:nvPr>
        </p:nvGraphicFramePr>
        <p:xfrm>
          <a:off x="3963988" y="1589088"/>
          <a:ext cx="443706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300" imgH="495300" progId="Equation.DSMT4">
                  <p:embed/>
                </p:oleObj>
              </mc:Choice>
              <mc:Fallback>
                <p:oleObj name="Equation" r:id="rId7" imgW="2654300" imgH="495300" progId="Equation.DSMT4">
                  <p:embed/>
                  <p:pic>
                    <p:nvPicPr>
                      <p:cNvPr id="0" name="Picture 1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589088"/>
                        <a:ext cx="4437062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Brace 33"/>
          <p:cNvSpPr/>
          <p:nvPr/>
        </p:nvSpPr>
        <p:spPr bwMode="auto">
          <a:xfrm>
            <a:off x="3009900" y="942975"/>
            <a:ext cx="571500" cy="2105025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8679" name="Object 23"/>
          <p:cNvGraphicFramePr>
            <a:graphicFrameLocks noChangeAspect="1"/>
          </p:cNvGraphicFramePr>
          <p:nvPr/>
        </p:nvGraphicFramePr>
        <p:xfrm>
          <a:off x="2355850" y="3463925"/>
          <a:ext cx="12811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586" imgH="279279" progId="Equation.DSMT4">
                  <p:embed/>
                </p:oleObj>
              </mc:Choice>
              <mc:Fallback>
                <p:oleObj name="Equation" r:id="rId9" imgW="723586" imgH="279279" progId="Equation.DSMT4">
                  <p:embed/>
                  <p:pic>
                    <p:nvPicPr>
                      <p:cNvPr id="0" name="Picture 1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463925"/>
                        <a:ext cx="128111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84588" y="354478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Therefore,</a:t>
            </a:r>
          </a:p>
        </p:txBody>
      </p:sp>
      <p:graphicFrame>
        <p:nvGraphicFramePr>
          <p:cNvPr id="1986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91466"/>
              </p:ext>
            </p:extLst>
          </p:nvPr>
        </p:nvGraphicFramePr>
        <p:xfrm>
          <a:off x="4594225" y="3546475"/>
          <a:ext cx="9429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9" imgH="228501" progId="Equation.DSMT4">
                  <p:embed/>
                </p:oleObj>
              </mc:Choice>
              <mc:Fallback>
                <p:oleObj name="Equation" r:id="rId11" imgW="533169" imgH="228501" progId="Equation.DSMT4">
                  <p:embed/>
                  <p:pic>
                    <p:nvPicPr>
                      <p:cNvPr id="0" name="Picture 1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546475"/>
                        <a:ext cx="942975" cy="4048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 bwMode="auto">
          <a:xfrm>
            <a:off x="3905250" y="3657600"/>
            <a:ext cx="342900" cy="2000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868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31377"/>
              </p:ext>
            </p:extLst>
          </p:nvPr>
        </p:nvGraphicFramePr>
        <p:xfrm>
          <a:off x="7391960" y="2643789"/>
          <a:ext cx="12985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700" imgH="990600" progId="Equation.DSMT4">
                  <p:embed/>
                </p:oleObj>
              </mc:Choice>
              <mc:Fallback>
                <p:oleObj name="Equation" r:id="rId13" imgW="1028700" imgH="990600" progId="Equation.DSMT4">
                  <p:embed/>
                  <p:pic>
                    <p:nvPicPr>
                      <p:cNvPr id="0" name="Picture 1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960" y="2643789"/>
                        <a:ext cx="1298575" cy="12525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503939"/>
              </p:ext>
            </p:extLst>
          </p:nvPr>
        </p:nvGraphicFramePr>
        <p:xfrm>
          <a:off x="7449251" y="4036412"/>
          <a:ext cx="11811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8700" imgH="457200" progId="Equation.DSMT4">
                  <p:embed/>
                </p:oleObj>
              </mc:Choice>
              <mc:Fallback>
                <p:oleObj name="Equation" r:id="rId15" imgW="1028700" imgH="457200" progId="Equation.DSMT4">
                  <p:embed/>
                  <p:pic>
                    <p:nvPicPr>
                      <p:cNvPr id="0" name="Picture 1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251" y="4036412"/>
                        <a:ext cx="11811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4641" y="1127067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Consider this ratio: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20699" y="4500563"/>
            <a:ext cx="2287588" cy="2119925"/>
            <a:chOff x="1820699" y="4500563"/>
            <a:chExt cx="2287588" cy="2119925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1882612" y="5926751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562841"/>
                </p:ext>
              </p:extLst>
            </p:nvPr>
          </p:nvGraphicFramePr>
          <p:xfrm>
            <a:off x="3903499" y="5820388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499" y="5820388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561464"/>
                </p:ext>
              </p:extLst>
            </p:nvPr>
          </p:nvGraphicFramePr>
          <p:xfrm>
            <a:off x="2403312" y="4526576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0" name="Picture 1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3312" y="4526576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420081"/>
                </p:ext>
              </p:extLst>
            </p:nvPr>
          </p:nvGraphicFramePr>
          <p:xfrm>
            <a:off x="1901662" y="4996476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1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662" y="4996476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44"/>
            <p:cNvSpPr>
              <a:spLocks noChangeArrowheads="1"/>
            </p:cNvSpPr>
            <p:nvPr/>
          </p:nvSpPr>
          <p:spPr bwMode="auto">
            <a:xfrm>
              <a:off x="1820699" y="4948851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rot="16200000">
              <a:off x="1634961" y="5737838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731325" y="4797626"/>
              <a:ext cx="249382" cy="55814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660522">
              <a:off x="3394363" y="5118259"/>
              <a:ext cx="405740" cy="57991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765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822127"/>
                </p:ext>
              </p:extLst>
            </p:nvPr>
          </p:nvGraphicFramePr>
          <p:xfrm>
            <a:off x="2728913" y="4933388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268" imgH="164957" progId="Equation.DSMT4">
                    <p:embed/>
                  </p:oleObj>
                </mc:Choice>
                <mc:Fallback>
                  <p:oleObj name="Equation" r:id="rId23" imgW="152268" imgH="164957" progId="Equation.DSMT4">
                    <p:embed/>
                    <p:pic>
                      <p:nvPicPr>
                        <p:cNvPr id="0" name="Picture 1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8913" y="4933388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65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2496726"/>
                </p:ext>
              </p:extLst>
            </p:nvPr>
          </p:nvGraphicFramePr>
          <p:xfrm>
            <a:off x="3475079" y="5252043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52268" imgH="164957" progId="Equation.DSMT4">
                    <p:embed/>
                  </p:oleObj>
                </mc:Choice>
                <mc:Fallback>
                  <p:oleObj name="Equation" r:id="rId25" imgW="152268" imgH="164957" progId="Equation.DSMT4">
                    <p:embed/>
                    <p:pic>
                      <p:nvPicPr>
                        <p:cNvPr id="0" name="Picture 1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79" y="5252043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3795258"/>
                </p:ext>
              </p:extLst>
            </p:nvPr>
          </p:nvGraphicFramePr>
          <p:xfrm>
            <a:off x="3059113" y="4500563"/>
            <a:ext cx="4270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41200" imgH="228600" progId="Equation.DSMT4">
                    <p:embed/>
                  </p:oleObj>
                </mc:Choice>
                <mc:Fallback>
                  <p:oleObj name="Equation" r:id="rId27" imgW="241200" imgH="228600" progId="Equation.DSMT4">
                    <p:embed/>
                    <p:pic>
                      <p:nvPicPr>
                        <p:cNvPr id="0" name="Picture 1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113" y="4500563"/>
                          <a:ext cx="4270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613956"/>
                </p:ext>
              </p:extLst>
            </p:nvPr>
          </p:nvGraphicFramePr>
          <p:xfrm>
            <a:off x="2711450" y="5367338"/>
            <a:ext cx="3492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15806" imgH="228501" progId="Equation.DSMT4">
                    <p:embed/>
                  </p:oleObj>
                </mc:Choice>
                <mc:Fallback>
                  <p:oleObj name="Equation" r:id="rId29" imgW="215806" imgH="228501" progId="Equation.DSMT4">
                    <p:embed/>
                    <p:pic>
                      <p:nvPicPr>
                        <p:cNvPr id="0" name="Picture 1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450" y="5367338"/>
                          <a:ext cx="3492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2961606" y="4905491"/>
              <a:ext cx="36521" cy="197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2943225" y="4967111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51307" y="4568200"/>
            <a:ext cx="2311290" cy="2073275"/>
            <a:chOff x="5251307" y="4568200"/>
            <a:chExt cx="2311290" cy="2073275"/>
          </a:xfrm>
        </p:grpSpPr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313220" y="594773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153720"/>
                </p:ext>
              </p:extLst>
            </p:nvPr>
          </p:nvGraphicFramePr>
          <p:xfrm>
            <a:off x="7334107" y="584137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26835" imgH="139518" progId="Equation.DSMT4">
                    <p:embed/>
                  </p:oleObj>
                </mc:Choice>
                <mc:Fallback>
                  <p:oleObj name="Equation" r:id="rId31" imgW="126835" imgH="139518" progId="Equation.DSMT4">
                    <p:embed/>
                    <p:pic>
                      <p:nvPicPr>
                        <p:cNvPr id="0" name="Picture 1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4107" y="584137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8273362"/>
                </p:ext>
              </p:extLst>
            </p:nvPr>
          </p:nvGraphicFramePr>
          <p:xfrm>
            <a:off x="5854557" y="4568200"/>
            <a:ext cx="1905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14201" imgH="139579" progId="Equation.DSMT4">
                    <p:embed/>
                  </p:oleObj>
                </mc:Choice>
                <mc:Fallback>
                  <p:oleObj name="Equation" r:id="rId33" imgW="114201" imgH="139579" progId="Equation.DSMT4">
                    <p:embed/>
                    <p:pic>
                      <p:nvPicPr>
                        <p:cNvPr id="0" name="Picture 17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557" y="4568200"/>
                          <a:ext cx="1905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888087"/>
                </p:ext>
              </p:extLst>
            </p:nvPr>
          </p:nvGraphicFramePr>
          <p:xfrm>
            <a:off x="5298932" y="5042863"/>
            <a:ext cx="295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52334" imgH="139639" progId="Equation.DSMT4">
                    <p:embed/>
                  </p:oleObj>
                </mc:Choice>
                <mc:Fallback>
                  <p:oleObj name="Equation" r:id="rId35" imgW="152334" imgH="139639" progId="Equation.DSMT4">
                    <p:embed/>
                    <p:pic>
                      <p:nvPicPr>
                        <p:cNvPr id="0" name="Picture 17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8932" y="5042863"/>
                          <a:ext cx="2952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44"/>
            <p:cNvSpPr>
              <a:spLocks noChangeArrowheads="1"/>
            </p:cNvSpPr>
            <p:nvPr/>
          </p:nvSpPr>
          <p:spPr bwMode="auto">
            <a:xfrm>
              <a:off x="5251307" y="4969838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rot="16200000">
              <a:off x="5065569" y="57588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175168" y="5118259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170711" y="5104405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765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322506"/>
                </p:ext>
              </p:extLst>
            </p:nvPr>
          </p:nvGraphicFramePr>
          <p:xfrm>
            <a:off x="6253905" y="5157041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52268" imgH="164957" progId="Equation.DSMT4">
                    <p:embed/>
                  </p:oleObj>
                </mc:Choice>
                <mc:Fallback>
                  <p:oleObj name="Equation" r:id="rId37" imgW="152268" imgH="164957" progId="Equation.DSMT4">
                    <p:embed/>
                    <p:pic>
                      <p:nvPicPr>
                        <p:cNvPr id="0" name="Picture 17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905" y="5157041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65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693641"/>
                </p:ext>
              </p:extLst>
            </p:nvPr>
          </p:nvGraphicFramePr>
          <p:xfrm>
            <a:off x="7261281" y="5167368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152268" imgH="164957" progId="Equation.DSMT4">
                    <p:embed/>
                  </p:oleObj>
                </mc:Choice>
                <mc:Fallback>
                  <p:oleObj name="Equation" r:id="rId38" imgW="152268" imgH="164957" progId="Equation.DSMT4">
                    <p:embed/>
                    <p:pic>
                      <p:nvPicPr>
                        <p:cNvPr id="0" name="Picture 1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1281" y="5167368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275427"/>
                </p:ext>
              </p:extLst>
            </p:nvPr>
          </p:nvGraphicFramePr>
          <p:xfrm>
            <a:off x="6295816" y="5531614"/>
            <a:ext cx="3492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215806" imgH="228501" progId="Equation.DSMT4">
                    <p:embed/>
                  </p:oleObj>
                </mc:Choice>
                <mc:Fallback>
                  <p:oleObj name="Equation" r:id="rId40" imgW="215806" imgH="228501" progId="Equation.DSMT4">
                    <p:embed/>
                    <p:pic>
                      <p:nvPicPr>
                        <p:cNvPr id="0" name="Picture 1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5816" y="5531614"/>
                          <a:ext cx="34925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42016"/>
                </p:ext>
              </p:extLst>
            </p:nvPr>
          </p:nvGraphicFramePr>
          <p:xfrm>
            <a:off x="6610768" y="4709861"/>
            <a:ext cx="391611" cy="391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228600" imgH="228600" progId="Equation.DSMT4">
                    <p:embed/>
                  </p:oleObj>
                </mc:Choice>
                <mc:Fallback>
                  <p:oleObj name="Equation" r:id="rId42" imgW="228600" imgH="228600" progId="Equation.DSMT4">
                    <p:embed/>
                    <p:pic>
                      <p:nvPicPr>
                        <p:cNvPr id="0" name="Picture 1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768" y="4709861"/>
                          <a:ext cx="391611" cy="391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 bwMode="auto">
            <a:xfrm flipH="1" flipV="1">
              <a:off x="6517615" y="5162001"/>
              <a:ext cx="57390" cy="1522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6510589" y="520042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9793" y="1024514"/>
            <a:ext cx="58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Relation Between Electric Field in the Two Planes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82776"/>
              </p:ext>
            </p:extLst>
          </p:nvPr>
        </p:nvGraphicFramePr>
        <p:xfrm>
          <a:off x="983533" y="1948737"/>
          <a:ext cx="2505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291973" progId="Equation.DSMT4">
                  <p:embed/>
                </p:oleObj>
              </mc:Choice>
              <mc:Fallback>
                <p:oleObj name="Equation" r:id="rId3" imgW="1447172" imgH="291973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33" y="1948737"/>
                        <a:ext cx="2505075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88198"/>
              </p:ext>
            </p:extLst>
          </p:nvPr>
        </p:nvGraphicFramePr>
        <p:xfrm>
          <a:off x="5343759" y="1970347"/>
          <a:ext cx="2595364" cy="51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292100" progId="Equation.DSMT4">
                  <p:embed/>
                </p:oleObj>
              </mc:Choice>
              <mc:Fallback>
                <p:oleObj name="Equation" r:id="rId5" imgW="1473200" imgH="2921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759" y="1970347"/>
                        <a:ext cx="2595364" cy="5145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26686" y="5351649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>
                <a:latin typeface="+mn-lt"/>
              </a:rPr>
              <a:t>dz</a:t>
            </a:r>
            <a:r>
              <a:rPr lang="en-US" sz="1600" dirty="0">
                <a:latin typeface="+mn-lt"/>
              </a:rPr>
              <a:t> =</a:t>
            </a:r>
            <a:r>
              <a:rPr lang="en-US" sz="1600" dirty="0"/>
              <a:t> small displacement along flux line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00059" y="5351649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>
                <a:latin typeface="+mn-lt"/>
              </a:rPr>
              <a:t>dw</a:t>
            </a:r>
            <a:r>
              <a:rPr lang="en-US" sz="1600" dirty="0">
                <a:latin typeface="+mn-lt"/>
              </a:rPr>
              <a:t> =</a:t>
            </a:r>
            <a:r>
              <a:rPr lang="en-US" sz="1600" dirty="0"/>
              <a:t> corresponding small displacement along flux line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407836"/>
              </p:ext>
            </p:extLst>
          </p:nvPr>
        </p:nvGraphicFramePr>
        <p:xfrm>
          <a:off x="3596440" y="6023991"/>
          <a:ext cx="1541044" cy="44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53800" progId="Equation.DSMT4">
                  <p:embed/>
                </p:oleObj>
              </mc:Choice>
              <mc:Fallback>
                <p:oleObj name="Equation" r:id="rId7" imgW="888840" imgH="253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440" y="6023991"/>
                        <a:ext cx="1541044" cy="440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81693" y="2849078"/>
            <a:ext cx="2287588" cy="2231368"/>
            <a:chOff x="1281693" y="2849078"/>
            <a:chExt cx="2287588" cy="2231368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343606" y="4386709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804450"/>
                </p:ext>
              </p:extLst>
            </p:nvPr>
          </p:nvGraphicFramePr>
          <p:xfrm>
            <a:off x="3364493" y="4280346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493" y="4280346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3293394"/>
                </p:ext>
              </p:extLst>
            </p:nvPr>
          </p:nvGraphicFramePr>
          <p:xfrm>
            <a:off x="1864306" y="2986534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4306" y="2986534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442093"/>
                </p:ext>
              </p:extLst>
            </p:nvPr>
          </p:nvGraphicFramePr>
          <p:xfrm>
            <a:off x="1362656" y="3456434"/>
            <a:ext cx="2460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26725" progId="Equation.DSMT4">
                    <p:embed/>
                  </p:oleObj>
                </mc:Choice>
                <mc:Fallback>
                  <p:oleObj name="Equation" r:id="rId13" imgW="126725" imgH="126725" progId="Equation.DSMT4">
                    <p:embed/>
                    <p:pic>
                      <p:nvPicPr>
                        <p:cNvPr id="0" name="Picture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656" y="3456434"/>
                          <a:ext cx="24606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1281693" y="3408809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 rot="16200000">
              <a:off x="1095955" y="4197796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192319" y="3257584"/>
              <a:ext cx="249382" cy="55814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rot="1660522">
              <a:off x="2855357" y="3578217"/>
              <a:ext cx="405740" cy="57991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422568"/>
                </p:ext>
              </p:extLst>
            </p:nvPr>
          </p:nvGraphicFramePr>
          <p:xfrm>
            <a:off x="2189907" y="3393346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907" y="3393346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37838"/>
                </p:ext>
              </p:extLst>
            </p:nvPr>
          </p:nvGraphicFramePr>
          <p:xfrm>
            <a:off x="2936073" y="3712001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268" imgH="164957" progId="Equation.DSMT4">
                    <p:embed/>
                  </p:oleObj>
                </mc:Choice>
                <mc:Fallback>
                  <p:oleObj name="Equation" r:id="rId17" imgW="152268" imgH="164957" progId="Equation.DSMT4">
                    <p:embed/>
                    <p:pic>
                      <p:nvPicPr>
                        <p:cNvPr id="0" name="Picture 2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073" y="3712001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 flipV="1">
              <a:off x="2778439" y="3185962"/>
              <a:ext cx="243894" cy="8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2741094" y="3239508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3660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215674"/>
                </p:ext>
              </p:extLst>
            </p:nvPr>
          </p:nvGraphicFramePr>
          <p:xfrm>
            <a:off x="3083360" y="2849078"/>
            <a:ext cx="316810" cy="354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5713" imgH="241091" progId="Equation.DSMT4">
                    <p:embed/>
                  </p:oleObj>
                </mc:Choice>
                <mc:Fallback>
                  <p:oleObj name="Equation" r:id="rId19" imgW="215713" imgH="241091" progId="Equation.DSMT4">
                    <p:embed/>
                    <p:pic>
                      <p:nvPicPr>
                        <p:cNvPr id="0" name="Picture 2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360" y="2849078"/>
                          <a:ext cx="316810" cy="354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660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361214"/>
                </p:ext>
              </p:extLst>
            </p:nvPr>
          </p:nvGraphicFramePr>
          <p:xfrm>
            <a:off x="2617037" y="2959419"/>
            <a:ext cx="248719" cy="23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335" imgH="177646" progId="Equation.DSMT4">
                    <p:embed/>
                  </p:oleObj>
                </mc:Choice>
                <mc:Fallback>
                  <p:oleObj name="Equation" r:id="rId21" imgW="190335" imgH="177646" progId="Equation.DSMT4">
                    <p:embed/>
                    <p:pic>
                      <p:nvPicPr>
                        <p:cNvPr id="0" name="Picture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7037" y="2959419"/>
                          <a:ext cx="248719" cy="232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Straight Connector 61"/>
            <p:cNvCxnSpPr/>
            <p:nvPr/>
          </p:nvCxnSpPr>
          <p:spPr bwMode="auto">
            <a:xfrm>
              <a:off x="2828223" y="3165107"/>
              <a:ext cx="49730" cy="155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874748" y="3153882"/>
              <a:ext cx="49730" cy="155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938465"/>
                </p:ext>
              </p:extLst>
            </p:nvPr>
          </p:nvGraphicFramePr>
          <p:xfrm>
            <a:off x="2557797" y="3317375"/>
            <a:ext cx="257592" cy="257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0" imgH="126720" progId="Equation.DSMT4">
                    <p:embed/>
                  </p:oleObj>
                </mc:Choice>
                <mc:Fallback>
                  <p:oleObj name="Equation" r:id="rId23" imgW="126720" imgH="126720" progId="Equation.DSMT4">
                    <p:embed/>
                    <p:pic>
                      <p:nvPicPr>
                        <p:cNvPr id="0" name="Picture 2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7797" y="3317375"/>
                          <a:ext cx="257592" cy="257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5597801" y="2828013"/>
            <a:ext cx="2311290" cy="2273420"/>
            <a:chOff x="5597801" y="2828013"/>
            <a:chExt cx="2311290" cy="2273420"/>
          </a:xfrm>
        </p:grpSpPr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650089" y="4417321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2832270"/>
                </p:ext>
              </p:extLst>
            </p:nvPr>
          </p:nvGraphicFramePr>
          <p:xfrm>
            <a:off x="7680601" y="4301333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6835" imgH="139518" progId="Equation.DSMT4">
                    <p:embed/>
                  </p:oleObj>
                </mc:Choice>
                <mc:Fallback>
                  <p:oleObj name="Equation" r:id="rId25" imgW="126835" imgH="139518" progId="Equation.DSMT4">
                    <p:embed/>
                    <p:pic>
                      <p:nvPicPr>
                        <p:cNvPr id="0" name="Picture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0601" y="4301333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2161134"/>
                </p:ext>
              </p:extLst>
            </p:nvPr>
          </p:nvGraphicFramePr>
          <p:xfrm>
            <a:off x="6201051" y="3028158"/>
            <a:ext cx="1905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14201" imgH="139579" progId="Equation.DSMT4">
                    <p:embed/>
                  </p:oleObj>
                </mc:Choice>
                <mc:Fallback>
                  <p:oleObj name="Equation" r:id="rId27" imgW="114201" imgH="139579" progId="Equation.DSMT4">
                    <p:embed/>
                    <p:pic>
                      <p:nvPicPr>
                        <p:cNvPr id="0" name="Picture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1051" y="3028158"/>
                          <a:ext cx="190500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32900"/>
                </p:ext>
              </p:extLst>
            </p:nvPr>
          </p:nvGraphicFramePr>
          <p:xfrm>
            <a:off x="5645426" y="3502821"/>
            <a:ext cx="2952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52334" imgH="139639" progId="Equation.DSMT4">
                    <p:embed/>
                  </p:oleObj>
                </mc:Choice>
                <mc:Fallback>
                  <p:oleObj name="Equation" r:id="rId29" imgW="152334" imgH="139639" progId="Equation.DSMT4">
                    <p:embed/>
                    <p:pic>
                      <p:nvPicPr>
                        <p:cNvPr id="0" name="Picture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426" y="3502821"/>
                          <a:ext cx="2952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5597801" y="3429796"/>
              <a:ext cx="360363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rot="16200000">
              <a:off x="5412063" y="4218783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21662" y="3578217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517205" y="3564363"/>
              <a:ext cx="391886" cy="3918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021823"/>
                </p:ext>
              </p:extLst>
            </p:nvPr>
          </p:nvGraphicFramePr>
          <p:xfrm>
            <a:off x="6600399" y="3616999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52268" imgH="164957" progId="Equation.DSMT4">
                    <p:embed/>
                  </p:oleObj>
                </mc:Choice>
                <mc:Fallback>
                  <p:oleObj name="Equation" r:id="rId31" imgW="152268" imgH="164957" progId="Equation.DSMT4">
                    <p:embed/>
                    <p:pic>
                      <p:nvPicPr>
                        <p:cNvPr id="0" name="Picture 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0399" y="3616999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096519"/>
                </p:ext>
              </p:extLst>
            </p:nvPr>
          </p:nvGraphicFramePr>
          <p:xfrm>
            <a:off x="7607775" y="3627326"/>
            <a:ext cx="2460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52268" imgH="164957" progId="Equation.DSMT4">
                    <p:embed/>
                  </p:oleObj>
                </mc:Choice>
                <mc:Fallback>
                  <p:oleObj name="Equation" r:id="rId33" imgW="152268" imgH="164957" progId="Equation.DSMT4">
                    <p:embed/>
                    <p:pic>
                      <p:nvPicPr>
                        <p:cNvPr id="0" name="Picture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7775" y="3627326"/>
                          <a:ext cx="24606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 bwMode="auto">
            <a:xfrm flipV="1">
              <a:off x="7135789" y="2945331"/>
              <a:ext cx="217896" cy="284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7099710" y="319940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3660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229508"/>
                </p:ext>
              </p:extLst>
            </p:nvPr>
          </p:nvGraphicFramePr>
          <p:xfrm>
            <a:off x="7482819" y="2828013"/>
            <a:ext cx="329992" cy="348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228600" imgH="241300" progId="Equation.DSMT4">
                    <p:embed/>
                  </p:oleObj>
                </mc:Choice>
                <mc:Fallback>
                  <p:oleObj name="Equation" r:id="rId35" imgW="228600" imgH="241300" progId="Equation.DSMT4">
                    <p:embed/>
                    <p:pic>
                      <p:nvPicPr>
                        <p:cNvPr id="0" name="Picture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2819" y="2828013"/>
                          <a:ext cx="329992" cy="348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660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568774"/>
                </p:ext>
              </p:extLst>
            </p:nvPr>
          </p:nvGraphicFramePr>
          <p:xfrm>
            <a:off x="6801120" y="2868913"/>
            <a:ext cx="321006" cy="249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228402" imgH="177646" progId="Equation.DSMT4">
                    <p:embed/>
                  </p:oleObj>
                </mc:Choice>
                <mc:Fallback>
                  <p:oleObj name="Equation" r:id="rId37" imgW="228402" imgH="177646" progId="Equation.DSMT4">
                    <p:embed/>
                    <p:pic>
                      <p:nvPicPr>
                        <p:cNvPr id="0" name="Picture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1120" y="2868913"/>
                          <a:ext cx="321006" cy="249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/>
            <p:nvPr/>
          </p:nvCxnSpPr>
          <p:spPr bwMode="auto">
            <a:xfrm>
              <a:off x="7170821" y="3099334"/>
              <a:ext cx="86627" cy="770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207721" y="3049609"/>
              <a:ext cx="86627" cy="770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478396"/>
                </p:ext>
              </p:extLst>
            </p:nvPr>
          </p:nvGraphicFramePr>
          <p:xfrm>
            <a:off x="7142578" y="3298322"/>
            <a:ext cx="256841" cy="23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52280" imgH="139680" progId="Equation.DSMT4">
                    <p:embed/>
                  </p:oleObj>
                </mc:Choice>
                <mc:Fallback>
                  <p:oleObj name="Equation" r:id="rId39" imgW="152280" imgH="139680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2578" y="3298322"/>
                          <a:ext cx="256841" cy="23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2522" y="790986"/>
            <a:ext cx="662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Relation Between Electric Field in the Two Planes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38938"/>
              </p:ext>
            </p:extLst>
          </p:nvPr>
        </p:nvGraphicFramePr>
        <p:xfrm>
          <a:off x="1676492" y="5397109"/>
          <a:ext cx="22875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660400" progId="Equation.DSMT4">
                  <p:embed/>
                </p:oleObj>
              </mc:Choice>
              <mc:Fallback>
                <p:oleObj name="Equation" r:id="rId3" imgW="1282700" imgH="66040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92" y="5397109"/>
                        <a:ext cx="2287587" cy="11779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48094"/>
              </p:ext>
            </p:extLst>
          </p:nvPr>
        </p:nvGraphicFramePr>
        <p:xfrm>
          <a:off x="3582314" y="20304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314" y="20304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82776"/>
              </p:ext>
            </p:extLst>
          </p:nvPr>
        </p:nvGraphicFramePr>
        <p:xfrm>
          <a:off x="1398793" y="1380847"/>
          <a:ext cx="2505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172" imgH="291973" progId="Equation.DSMT4">
                  <p:embed/>
                </p:oleObj>
              </mc:Choice>
              <mc:Fallback>
                <p:oleObj name="Equation" r:id="rId7" imgW="1447172" imgH="291973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793" y="1380847"/>
                        <a:ext cx="2505075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88198"/>
              </p:ext>
            </p:extLst>
          </p:nvPr>
        </p:nvGraphicFramePr>
        <p:xfrm>
          <a:off x="4960133" y="1392833"/>
          <a:ext cx="2595364" cy="51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200" imgH="292100" progId="Equation.DSMT4">
                  <p:embed/>
                </p:oleObj>
              </mc:Choice>
              <mc:Fallback>
                <p:oleObj name="Equation" r:id="rId9" imgW="1473200" imgH="29210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133" y="1392833"/>
                        <a:ext cx="2595364" cy="5145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764"/>
              </p:ext>
            </p:extLst>
          </p:nvPr>
        </p:nvGraphicFramePr>
        <p:xfrm>
          <a:off x="1402677" y="2035244"/>
          <a:ext cx="25368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54200" imgH="469900" progId="Equation.DSMT4">
                  <p:embed/>
                </p:oleObj>
              </mc:Choice>
              <mc:Fallback>
                <p:oleObj name="Equation" r:id="rId11" imgW="1854200" imgH="46990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77" y="2035244"/>
                        <a:ext cx="25368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40104"/>
              </p:ext>
            </p:extLst>
          </p:nvPr>
        </p:nvGraphicFramePr>
        <p:xfrm>
          <a:off x="4904737" y="2050562"/>
          <a:ext cx="27701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5000" imgH="469900" progId="Equation.DSMT4">
                  <p:embed/>
                </p:oleObj>
              </mc:Choice>
              <mc:Fallback>
                <p:oleObj name="Equation" r:id="rId13" imgW="1905000" imgH="46990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737" y="2050562"/>
                        <a:ext cx="2770187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81691"/>
              </p:ext>
            </p:extLst>
          </p:nvPr>
        </p:nvGraphicFramePr>
        <p:xfrm>
          <a:off x="1462496" y="2730970"/>
          <a:ext cx="237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6811" imgH="355446" progId="Equation.DSMT4">
                  <p:embed/>
                </p:oleObj>
              </mc:Choice>
              <mc:Fallback>
                <p:oleObj name="Equation" r:id="rId15" imgW="1586811" imgH="355446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496" y="2730970"/>
                        <a:ext cx="2374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49329"/>
              </p:ext>
            </p:extLst>
          </p:nvPr>
        </p:nvGraphicFramePr>
        <p:xfrm>
          <a:off x="2927065" y="4183873"/>
          <a:ext cx="3449426" cy="91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01900" imgH="660400" progId="Equation.DSMT4">
                  <p:embed/>
                </p:oleObj>
              </mc:Choice>
              <mc:Fallback>
                <p:oleObj name="Equation" r:id="rId17" imgW="2501900" imgH="66040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065" y="4183873"/>
                        <a:ext cx="3449426" cy="910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28096" y="422059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995359" y="5863796"/>
            <a:ext cx="372139" cy="2445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0658" y="5547148"/>
            <a:ext cx="4250738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Note</a:t>
            </a:r>
            <a:r>
              <a:rPr lang="en-US" sz="1400" dirty="0"/>
              <a:t>: The electric field vector in the </a:t>
            </a:r>
            <a:r>
              <a:rPr lang="en-US" sz="1400" i="1" dirty="0">
                <a:latin typeface="+mn-lt"/>
              </a:rPr>
              <a:t>z</a:t>
            </a:r>
            <a:r>
              <a:rPr lang="en-US" sz="1400" dirty="0"/>
              <a:t> plane is also rotated from that in the </a:t>
            </a:r>
            <a:r>
              <a:rPr lang="en-US" sz="1400" i="1" dirty="0">
                <a:latin typeface="+mn-lt"/>
              </a:rPr>
              <a:t>w</a:t>
            </a:r>
            <a:r>
              <a:rPr lang="en-US" sz="1400" dirty="0"/>
              <a:t> plane by </a:t>
            </a:r>
            <a:r>
              <a:rPr lang="en-US" sz="1400" dirty="0">
                <a:latin typeface="+mn-lt"/>
              </a:rPr>
              <a:t>-</a:t>
            </a:r>
            <a:r>
              <a:rPr lang="en-US" sz="600" dirty="0"/>
              <a:t> </a:t>
            </a:r>
            <a:r>
              <a:rPr lang="en-US" sz="1400" dirty="0" err="1">
                <a:latin typeface="+mn-lt"/>
              </a:rPr>
              <a:t>arg</a:t>
            </a:r>
            <a:r>
              <a:rPr lang="en-US" sz="600" dirty="0"/>
              <a:t> </a:t>
            </a:r>
            <a:r>
              <a:rPr lang="en-US" sz="1400" i="1" dirty="0">
                <a:latin typeface="+mn-lt"/>
              </a:rPr>
              <a:t>f </a:t>
            </a:r>
            <a:r>
              <a:rPr lang="en-US" sz="1400" dirty="0">
                <a:latin typeface="+mn-lt"/>
                <a:sym typeface="Symbol" panose="05050102010706020507" pitchFamily="18" charset="2"/>
              </a:rPr>
              <a:t></a:t>
            </a:r>
            <a:r>
              <a:rPr lang="en-US" sz="600" i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z</a:t>
            </a:r>
            <a:r>
              <a:rPr lang="en-US" sz="1400" baseline="-25000" dirty="0">
                <a:latin typeface="+mn-lt"/>
              </a:rPr>
              <a:t>0</a:t>
            </a:r>
            <a:r>
              <a:rPr lang="en-US" sz="1400" dirty="0"/>
              <a:t>).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75600"/>
              </p:ext>
            </p:extLst>
          </p:nvPr>
        </p:nvGraphicFramePr>
        <p:xfrm>
          <a:off x="5090662" y="6209621"/>
          <a:ext cx="33686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62300" imgH="431800" progId="Equation.DSMT4">
                  <p:embed/>
                </p:oleObj>
              </mc:Choice>
              <mc:Fallback>
                <p:oleObj name="Equation" r:id="rId19" imgW="3162300" imgH="43180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662" y="6209621"/>
                        <a:ext cx="33686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012262" y="3440768"/>
            <a:ext cx="538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</a:t>
            </a:r>
            <a:r>
              <a:rPr lang="en-US" sz="1400" dirty="0"/>
              <a:t> The magnitude of the gradient gives us the rate of change of a function when we march in the direction of the gradient.</a:t>
            </a:r>
          </a:p>
        </p:txBody>
      </p:sp>
      <p:graphicFrame>
        <p:nvGraphicFramePr>
          <p:cNvPr id="479612" name="Object 1404"/>
          <p:cNvGraphicFramePr>
            <a:graphicFrameLocks noChangeAspect="1"/>
          </p:cNvGraphicFramePr>
          <p:nvPr/>
        </p:nvGraphicFramePr>
        <p:xfrm>
          <a:off x="5152824" y="2728184"/>
          <a:ext cx="2309088" cy="49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51000" imgH="355600" progId="Equation.DSMT4">
                  <p:embed/>
                </p:oleObj>
              </mc:Choice>
              <mc:Fallback>
                <p:oleObj name="Equation" r:id="rId21" imgW="1651000" imgH="3556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824" y="2728184"/>
                        <a:ext cx="2309088" cy="497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297613" y="14970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2975" y="1266825"/>
            <a:ext cx="743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method for solving 2D problems involving Laplace’s equation. </a:t>
            </a:r>
          </a:p>
        </p:txBody>
      </p:sp>
      <p:graphicFrame>
        <p:nvGraphicFramePr>
          <p:cNvPr id="62467" name="Object 13"/>
          <p:cNvGraphicFramePr>
            <a:graphicFrameLocks noChangeAspect="1"/>
          </p:cNvGraphicFramePr>
          <p:nvPr/>
        </p:nvGraphicFramePr>
        <p:xfrm>
          <a:off x="3143250" y="1968500"/>
          <a:ext cx="2174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5920" imgH="266584" progId="Equation.DSMT4">
                  <p:embed/>
                </p:oleObj>
              </mc:Choice>
              <mc:Fallback>
                <p:oleObj name="Equation" r:id="rId3" imgW="875920" imgH="266584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968500"/>
                        <a:ext cx="2174875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3"/>
          <p:cNvGraphicFramePr>
            <a:graphicFrameLocks noChangeAspect="1"/>
          </p:cNvGraphicFramePr>
          <p:nvPr/>
        </p:nvGraphicFramePr>
        <p:xfrm>
          <a:off x="1522413" y="3160713"/>
          <a:ext cx="5686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200" imgH="254000" progId="Equation.DSMT4">
                  <p:embed/>
                </p:oleObj>
              </mc:Choice>
              <mc:Fallback>
                <p:oleObj name="Equation" r:id="rId5" imgW="3124200" imgH="254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3160713"/>
                        <a:ext cx="56864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3"/>
          <p:cNvGraphicFramePr>
            <a:graphicFrameLocks noChangeAspect="1"/>
          </p:cNvGraphicFramePr>
          <p:nvPr/>
        </p:nvGraphicFramePr>
        <p:xfrm>
          <a:off x="1758950" y="4221163"/>
          <a:ext cx="53863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9100" imgH="419100" progId="Equation.DSMT4">
                  <p:embed/>
                </p:oleObj>
              </mc:Choice>
              <mc:Fallback>
                <p:oleObj name="Equation" r:id="rId7" imgW="2959100" imgH="4191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221163"/>
                        <a:ext cx="53863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81025" y="5694460"/>
            <a:ext cx="818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36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 W. Brown and R. V. Churchill,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 Variables and Applications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9</a:t>
            </a: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Ed., McGraw-Hill, 2013.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3850" y="380047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 of Important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48184"/>
              </p:ext>
            </p:extLst>
          </p:nvPr>
        </p:nvGraphicFramePr>
        <p:xfrm>
          <a:off x="3906217" y="3054180"/>
          <a:ext cx="9413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42044" imgH="405581" progId="Equation.DSMT4">
                  <p:embed/>
                </p:oleObj>
              </mc:Choice>
              <mc:Fallback>
                <p:oleObj name="Equation" r:id="rId3" imgW="942044" imgH="405581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217" y="3054180"/>
                        <a:ext cx="9413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2600" y="1754787"/>
            <a:ext cx="2553904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Dirichlet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 </a:t>
            </a:r>
            <a:r>
              <a:rPr lang="en-US" dirty="0" err="1"/>
              <a:t>Dirichlet</a:t>
            </a:r>
            <a:endParaRPr lang="en-US" dirty="0"/>
          </a:p>
          <a:p>
            <a:pPr algn="ctr"/>
            <a:r>
              <a:rPr lang="en-US" dirty="0">
                <a:sym typeface="Symbol" panose="05050102010706020507" pitchFamily="18" charset="2"/>
              </a:rPr>
              <a:t>Neumann  Neumann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12533" y="1094429"/>
            <a:ext cx="3054041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Laplace Eq. </a:t>
            </a:r>
            <a:r>
              <a:rPr lang="en-US" dirty="0">
                <a:sym typeface="Symbol" panose="05050102010706020507" pitchFamily="18" charset="2"/>
              </a:rPr>
              <a:t> </a:t>
            </a:r>
            <a:r>
              <a:rPr lang="en-US" dirty="0"/>
              <a:t>Laplace Eq.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79114"/>
              </p:ext>
            </p:extLst>
          </p:nvPr>
        </p:nvGraphicFramePr>
        <p:xfrm>
          <a:off x="3372759" y="5207688"/>
          <a:ext cx="2294021" cy="118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660400" progId="Equation.DSMT4">
                  <p:embed/>
                </p:oleObj>
              </mc:Choice>
              <mc:Fallback>
                <p:oleObj name="Equation" r:id="rId5" imgW="1282700" imgH="6604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759" y="5207688"/>
                        <a:ext cx="2294021" cy="118108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6817"/>
              </p:ext>
            </p:extLst>
          </p:nvPr>
        </p:nvGraphicFramePr>
        <p:xfrm>
          <a:off x="3572567" y="3931853"/>
          <a:ext cx="1608688" cy="81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531" imgH="431613" progId="Equation.DSMT4">
                  <p:embed/>
                </p:oleObj>
              </mc:Choice>
              <mc:Fallback>
                <p:oleObj name="Equation" r:id="rId7" imgW="850531" imgH="43161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567" y="3931853"/>
                        <a:ext cx="1608688" cy="81634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7219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698093" y="1028700"/>
            <a:ext cx="5083443" cy="7078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Solve for the potential inside of a coax and </a:t>
            </a:r>
          </a:p>
          <a:p>
            <a:pPr algn="ctr"/>
            <a:r>
              <a:rPr lang="en-US" sz="2000" dirty="0"/>
              <a:t>the capacitance per unit length of a coax.</a:t>
            </a:r>
          </a:p>
        </p:txBody>
      </p:sp>
      <p:graphicFrame>
        <p:nvGraphicFramePr>
          <p:cNvPr id="74781" name="Object 29"/>
          <p:cNvGraphicFramePr>
            <a:graphicFrameLocks noChangeAspect="1"/>
          </p:cNvGraphicFramePr>
          <p:nvPr/>
        </p:nvGraphicFramePr>
        <p:xfrm>
          <a:off x="2741425" y="5494463"/>
          <a:ext cx="13509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254000" progId="Equation.DSMT4">
                  <p:embed/>
                </p:oleObj>
              </mc:Choice>
              <mc:Fallback>
                <p:oleObj name="Equation" r:id="rId3" imgW="825500" imgH="254000" progId="Equation.DSMT4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425" y="5494463"/>
                        <a:ext cx="13509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2" name="Object 30"/>
          <p:cNvGraphicFramePr>
            <a:graphicFrameLocks noChangeAspect="1"/>
          </p:cNvGraphicFramePr>
          <p:nvPr/>
        </p:nvGraphicFramePr>
        <p:xfrm>
          <a:off x="2740025" y="4913313"/>
          <a:ext cx="1311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253890" progId="Equation.DSMT4">
                  <p:embed/>
                </p:oleObj>
              </mc:Choice>
              <mc:Fallback>
                <p:oleObj name="Equation" r:id="rId5" imgW="799753" imgH="253890" progId="Equation.DSMT4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913313"/>
                        <a:ext cx="1311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8"/>
          <p:cNvGraphicFramePr>
            <a:graphicFrameLocks noChangeAspect="1"/>
          </p:cNvGraphicFramePr>
          <p:nvPr/>
        </p:nvGraphicFramePr>
        <p:xfrm>
          <a:off x="5231905" y="2401186"/>
          <a:ext cx="18684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087" imgH="253890" progId="Equation.DSMT4">
                  <p:embed/>
                </p:oleObj>
              </mc:Choice>
              <mc:Fallback>
                <p:oleObj name="Equation" r:id="rId7" imgW="952087" imgH="25389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5" y="2401186"/>
                        <a:ext cx="18684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962276" y="2357438"/>
            <a:ext cx="2787650" cy="2170112"/>
            <a:chOff x="2962276" y="2357438"/>
            <a:chExt cx="2787650" cy="2170112"/>
          </a:xfrm>
        </p:grpSpPr>
        <p:sp>
          <p:nvSpPr>
            <p:cNvPr id="49" name="Oval 48"/>
            <p:cNvSpPr/>
            <p:nvPr/>
          </p:nvSpPr>
          <p:spPr bwMode="auto">
            <a:xfrm>
              <a:off x="3457575" y="2924175"/>
              <a:ext cx="1419225" cy="1419225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2962276" y="3633788"/>
              <a:ext cx="2428874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5545138" y="35369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35369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4073526" y="23574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526" y="23574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3286125" y="36449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943351" y="3429000"/>
              <a:ext cx="438150" cy="43815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3" name="Straight Arrow Connector 52"/>
            <p:cNvCxnSpPr>
              <a:endCxn id="51" idx="7"/>
            </p:cNvCxnSpPr>
            <p:nvPr/>
          </p:nvCxnSpPr>
          <p:spPr bwMode="auto">
            <a:xfrm flipV="1">
              <a:off x="4181475" y="3493166"/>
              <a:ext cx="135860" cy="1453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Arrow Connector 54"/>
            <p:cNvCxnSpPr>
              <a:endCxn id="49" idx="5"/>
            </p:cNvCxnSpPr>
            <p:nvPr/>
          </p:nvCxnSpPr>
          <p:spPr bwMode="auto">
            <a:xfrm>
              <a:off x="4181475" y="3629025"/>
              <a:ext cx="487484" cy="5065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4810" name="Object 39"/>
            <p:cNvGraphicFramePr>
              <a:graphicFrameLocks noChangeAspect="1"/>
            </p:cNvGraphicFramePr>
            <p:nvPr/>
          </p:nvGraphicFramePr>
          <p:xfrm>
            <a:off x="4344988" y="3203575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4988" y="3203575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11" name="Object 39"/>
            <p:cNvGraphicFramePr>
              <a:graphicFrameLocks noChangeAspect="1"/>
            </p:cNvGraphicFramePr>
            <p:nvPr/>
          </p:nvGraphicFramePr>
          <p:xfrm>
            <a:off x="4849813" y="4059238"/>
            <a:ext cx="204787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9813" y="4059238"/>
                          <a:ext cx="204787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86772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25289" name="Object 25"/>
          <p:cNvGraphicFramePr>
            <a:graphicFrameLocks noChangeAspect="1"/>
          </p:cNvGraphicFramePr>
          <p:nvPr/>
        </p:nvGraphicFramePr>
        <p:xfrm>
          <a:off x="3681413" y="1009650"/>
          <a:ext cx="15509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725" imgH="253890" progId="Equation.DSMT4">
                  <p:embed/>
                </p:oleObj>
              </mc:Choice>
              <mc:Fallback>
                <p:oleObj name="Equation" r:id="rId3" imgW="634725" imgH="253890" progId="Equation.DSMT4">
                  <p:embed/>
                  <p:pic>
                    <p:nvPicPr>
                      <p:cNvPr id="0" name="Picture 1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009650"/>
                        <a:ext cx="1550987" cy="617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4" name="Object 25"/>
          <p:cNvGraphicFramePr>
            <a:graphicFrameLocks noChangeAspect="1"/>
          </p:cNvGraphicFramePr>
          <p:nvPr/>
        </p:nvGraphicFramePr>
        <p:xfrm>
          <a:off x="2354263" y="1811338"/>
          <a:ext cx="40909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2000" imgH="304800" progId="Equation.DSMT4">
                  <p:embed/>
                </p:oleObj>
              </mc:Choice>
              <mc:Fallback>
                <p:oleObj name="Equation" r:id="rId5" imgW="2032000" imgH="304800" progId="Equation.DSMT4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1811338"/>
                        <a:ext cx="4090987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5" name="Object 25"/>
          <p:cNvGraphicFramePr>
            <a:graphicFrameLocks noChangeAspect="1"/>
          </p:cNvGraphicFramePr>
          <p:nvPr/>
        </p:nvGraphicFramePr>
        <p:xfrm>
          <a:off x="3903664" y="2827847"/>
          <a:ext cx="1211262" cy="85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431613" progId="Equation.DSMT4">
                  <p:embed/>
                </p:oleObj>
              </mc:Choice>
              <mc:Fallback>
                <p:oleObj name="Equation" r:id="rId7" imgW="609336" imgH="431613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4" y="2827847"/>
                        <a:ext cx="1211262" cy="853566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6" name="Object 25"/>
          <p:cNvGraphicFramePr>
            <a:graphicFrameLocks noChangeAspect="1"/>
          </p:cNvGraphicFramePr>
          <p:nvPr/>
        </p:nvGraphicFramePr>
        <p:xfrm>
          <a:off x="649288" y="5884863"/>
          <a:ext cx="2890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5100" imgH="203200" progId="Equation.DSMT4">
                  <p:embed/>
                </p:oleObj>
              </mc:Choice>
              <mc:Fallback>
                <p:oleObj name="Equation" r:id="rId9" imgW="1435100" imgH="203200" progId="Equation.DSMT4">
                  <p:embed/>
                  <p:pic>
                    <p:nvPicPr>
                      <p:cNvPr id="0" name="Picture 1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884863"/>
                        <a:ext cx="28908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115"/>
          <p:cNvGrpSpPr/>
          <p:nvPr/>
        </p:nvGrpSpPr>
        <p:grpSpPr>
          <a:xfrm>
            <a:off x="847726" y="3386138"/>
            <a:ext cx="2787650" cy="2170112"/>
            <a:chOff x="847726" y="3386138"/>
            <a:chExt cx="2787650" cy="2170112"/>
          </a:xfrm>
        </p:grpSpPr>
        <p:sp>
          <p:nvSpPr>
            <p:cNvPr id="49" name="Oval 48"/>
            <p:cNvSpPr/>
            <p:nvPr/>
          </p:nvSpPr>
          <p:spPr bwMode="auto">
            <a:xfrm>
              <a:off x="1343025" y="3952875"/>
              <a:ext cx="1419225" cy="1419225"/>
            </a:xfrm>
            <a:prstGeom prst="ellipse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847726" y="4662488"/>
              <a:ext cx="2428874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3430588" y="45656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588" y="45656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1958976" y="33861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1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976" y="33861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1171575" y="4673600"/>
              <a:ext cx="176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10" name="Object 39"/>
            <p:cNvGraphicFramePr>
              <a:graphicFrameLocks noChangeAspect="1"/>
            </p:cNvGraphicFramePr>
            <p:nvPr/>
          </p:nvGraphicFramePr>
          <p:xfrm>
            <a:off x="2297113" y="4403725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1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3" y="4403725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11" name="Object 39"/>
            <p:cNvGraphicFramePr>
              <a:graphicFrameLocks noChangeAspect="1"/>
            </p:cNvGraphicFramePr>
            <p:nvPr/>
          </p:nvGraphicFramePr>
          <p:xfrm>
            <a:off x="2811463" y="4849813"/>
            <a:ext cx="204787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Picture 1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4849813"/>
                          <a:ext cx="204787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>
              <a:endCxn id="49" idx="1"/>
            </p:cNvCxnSpPr>
            <p:nvPr/>
          </p:nvCxnSpPr>
          <p:spPr bwMode="auto">
            <a:xfrm flipH="1" flipV="1">
              <a:off x="1550866" y="416071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1638300" y="426720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2217616" y="414166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2312866" y="424815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198566" y="485604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2293816" y="496081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1579441" y="483699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1666875" y="494176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790700" y="50863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1971675" y="51149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219325" y="46577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2428875" y="46577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1343025" y="46672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H="1">
              <a:off x="1495425" y="46672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16200000">
              <a:off x="1781175" y="42386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16200000">
              <a:off x="1962150" y="42100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1828801" y="4457700"/>
              <a:ext cx="438150" cy="4381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2056039" y="4663168"/>
              <a:ext cx="605518" cy="3388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054679" y="4585820"/>
              <a:ext cx="178042" cy="71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72076" y="3416300"/>
            <a:ext cx="3059454" cy="2994025"/>
            <a:chOff x="5038726" y="3416300"/>
            <a:chExt cx="3059454" cy="2994025"/>
          </a:xfrm>
        </p:grpSpPr>
        <p:graphicFrame>
          <p:nvGraphicFramePr>
            <p:cNvPr id="23" name="Object 39"/>
            <p:cNvGraphicFramePr>
              <a:graphicFrameLocks noChangeAspect="1"/>
            </p:cNvGraphicFramePr>
            <p:nvPr/>
          </p:nvGraphicFramePr>
          <p:xfrm>
            <a:off x="7659688" y="46037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1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9688" y="46037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/>
          </p:nvGraphicFramePr>
          <p:xfrm>
            <a:off x="6046788" y="3416300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14201" imgH="139579" progId="Equation.DSMT4">
                    <p:embed/>
                  </p:oleObj>
                </mc:Choice>
                <mc:Fallback>
                  <p:oleObj name="Equation" r:id="rId21" imgW="114201" imgH="139579" progId="Equation.DSMT4">
                    <p:embed/>
                    <p:pic>
                      <p:nvPicPr>
                        <p:cNvPr id="0" name="Picture 1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6788" y="3416300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6"/>
            <p:cNvSpPr>
              <a:spLocks noChangeShapeType="1"/>
            </p:cNvSpPr>
            <p:nvPr/>
          </p:nvSpPr>
          <p:spPr bwMode="auto">
            <a:xfrm rot="16200000">
              <a:off x="5257800" y="4645025"/>
              <a:ext cx="176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" name="Object 39"/>
            <p:cNvGraphicFramePr>
              <a:graphicFrameLocks noChangeAspect="1"/>
            </p:cNvGraphicFramePr>
            <p:nvPr/>
          </p:nvGraphicFramePr>
          <p:xfrm>
            <a:off x="5697350" y="5894388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80835" imgH="253890" progId="Equation.DSMT4">
                    <p:embed/>
                  </p:oleObj>
                </mc:Choice>
                <mc:Fallback>
                  <p:oleObj name="Equation" r:id="rId23" imgW="380835" imgH="253890" progId="Equation.DSMT4">
                    <p:embed/>
                    <p:pic>
                      <p:nvPicPr>
                        <p:cNvPr id="0" name="Picture 1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7350" y="5894388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 bwMode="auto">
            <a:xfrm>
              <a:off x="6391275" y="3943350"/>
              <a:ext cx="857250" cy="1438275"/>
            </a:xfrm>
            <a:prstGeom prst="rect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038726" y="4700588"/>
              <a:ext cx="2543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019800" y="5343525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038850" y="3943350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5297" name="Object 58"/>
            <p:cNvGraphicFramePr>
              <a:graphicFrameLocks noChangeAspect="1"/>
            </p:cNvGraphicFramePr>
            <p:nvPr/>
          </p:nvGraphicFramePr>
          <p:xfrm>
            <a:off x="7383525" y="5903913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80835" imgH="253890" progId="Equation.DSMT4">
                    <p:embed/>
                  </p:oleObj>
                </mc:Choice>
                <mc:Fallback>
                  <p:oleObj name="Equation" r:id="rId25" imgW="380835" imgH="253890" progId="Equation.DSMT4">
                    <p:embed/>
                    <p:pic>
                      <p:nvPicPr>
                        <p:cNvPr id="0" name="Picture 1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3525" y="5903913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8" name="Object 58"/>
            <p:cNvGraphicFramePr>
              <a:graphicFrameLocks noChangeAspect="1"/>
            </p:cNvGraphicFramePr>
            <p:nvPr/>
          </p:nvGraphicFramePr>
          <p:xfrm>
            <a:off x="5434013" y="5233988"/>
            <a:ext cx="3683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28600" imgH="139700" progId="Equation.DSMT4">
                    <p:embed/>
                  </p:oleObj>
                </mc:Choice>
                <mc:Fallback>
                  <p:oleObj name="Equation" r:id="rId27" imgW="228600" imgH="139700" progId="Equation.DSMT4">
                    <p:embed/>
                    <p:pic>
                      <p:nvPicPr>
                        <p:cNvPr id="0" name="Picture 1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4013" y="5233988"/>
                          <a:ext cx="36830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2502383"/>
                </p:ext>
              </p:extLst>
            </p:nvPr>
          </p:nvGraphicFramePr>
          <p:xfrm>
            <a:off x="5424488" y="3824288"/>
            <a:ext cx="38893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41195" imgH="152334" progId="Equation.DSMT4">
                    <p:embed/>
                  </p:oleObj>
                </mc:Choice>
                <mc:Fallback>
                  <p:oleObj name="Equation" r:id="rId29" imgW="241195" imgH="152334" progId="Equation.DSMT4">
                    <p:embed/>
                    <p:pic>
                      <p:nvPicPr>
                        <p:cNvPr id="0" name="Picture 1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3824288"/>
                          <a:ext cx="388937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 bwMode="auto">
            <a:xfrm>
              <a:off x="6391275" y="548640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239000" y="550545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439025" y="41052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9250" y="42481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05575" y="34194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77000" y="54768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400800" y="4229100"/>
              <a:ext cx="847725" cy="0"/>
              <a:chOff x="6400800" y="4229100"/>
              <a:chExt cx="847725" cy="0"/>
            </a:xfrm>
          </p:grpSpPr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372225" y="4695825"/>
              <a:ext cx="847725" cy="0"/>
              <a:chOff x="6400800" y="4229100"/>
              <a:chExt cx="847725" cy="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6381750" y="5124450"/>
              <a:ext cx="847725" cy="0"/>
              <a:chOff x="6400800" y="4229100"/>
              <a:chExt cx="847725" cy="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19" name="Straight Connector 118"/>
            <p:cNvCxnSpPr/>
            <p:nvPr/>
          </p:nvCxnSpPr>
          <p:spPr bwMode="auto">
            <a:xfrm>
              <a:off x="6381750" y="3952875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6391275" y="5372100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225294" name="Object 25"/>
          <p:cNvGraphicFramePr>
            <a:graphicFrameLocks noChangeAspect="1"/>
          </p:cNvGraphicFramePr>
          <p:nvPr/>
        </p:nvGraphicFramePr>
        <p:xfrm>
          <a:off x="2462213" y="896938"/>
          <a:ext cx="376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090" imgH="266584" progId="Equation.DSMT4">
                  <p:embed/>
                </p:oleObj>
              </mc:Choice>
              <mc:Fallback>
                <p:oleObj name="Equation" r:id="rId3" imgW="1866090" imgH="266584" progId="Equation.DSMT4">
                  <p:embed/>
                  <p:pic>
                    <p:nvPicPr>
                      <p:cNvPr id="0" name="Picture 1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896938"/>
                        <a:ext cx="376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6" name="Object 25"/>
          <p:cNvGraphicFramePr>
            <a:graphicFrameLocks noChangeAspect="1"/>
          </p:cNvGraphicFramePr>
          <p:nvPr/>
        </p:nvGraphicFramePr>
        <p:xfrm>
          <a:off x="649288" y="5884863"/>
          <a:ext cx="2890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203200" progId="Equation.DSMT4">
                  <p:embed/>
                </p:oleObj>
              </mc:Choice>
              <mc:Fallback>
                <p:oleObj name="Equation" r:id="rId5" imgW="1435100" imgH="203200" progId="Equation.DSMT4">
                  <p:embed/>
                  <p:pic>
                    <p:nvPicPr>
                      <p:cNvPr id="0" name="Picture 1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884863"/>
                        <a:ext cx="28908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5"/>
          <p:cNvGrpSpPr/>
          <p:nvPr/>
        </p:nvGrpSpPr>
        <p:grpSpPr>
          <a:xfrm>
            <a:off x="847726" y="3386138"/>
            <a:ext cx="2787650" cy="2170112"/>
            <a:chOff x="847726" y="3386138"/>
            <a:chExt cx="2787650" cy="2170112"/>
          </a:xfrm>
        </p:grpSpPr>
        <p:sp>
          <p:nvSpPr>
            <p:cNvPr id="49" name="Oval 48"/>
            <p:cNvSpPr/>
            <p:nvPr/>
          </p:nvSpPr>
          <p:spPr bwMode="auto">
            <a:xfrm>
              <a:off x="1343025" y="3952875"/>
              <a:ext cx="1419225" cy="1419225"/>
            </a:xfrm>
            <a:prstGeom prst="ellipse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847726" y="4662488"/>
              <a:ext cx="2428874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3430588" y="45656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588" y="45656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1958976" y="33861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976" y="33861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1171575" y="46736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10" name="Object 39"/>
            <p:cNvGraphicFramePr>
              <a:graphicFrameLocks noChangeAspect="1"/>
            </p:cNvGraphicFramePr>
            <p:nvPr/>
          </p:nvGraphicFramePr>
          <p:xfrm>
            <a:off x="2297113" y="4403725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3" y="4403725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11" name="Object 39"/>
            <p:cNvGraphicFramePr>
              <a:graphicFrameLocks noChangeAspect="1"/>
            </p:cNvGraphicFramePr>
            <p:nvPr/>
          </p:nvGraphicFramePr>
          <p:xfrm>
            <a:off x="2811463" y="4849813"/>
            <a:ext cx="204787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Picture 1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4849813"/>
                          <a:ext cx="204787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>
              <a:endCxn id="49" idx="1"/>
            </p:cNvCxnSpPr>
            <p:nvPr/>
          </p:nvCxnSpPr>
          <p:spPr bwMode="auto">
            <a:xfrm flipH="1" flipV="1">
              <a:off x="1550866" y="416071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1638300" y="426720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2217616" y="414166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2312866" y="424815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198566" y="485604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2293816" y="496081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1579441" y="483699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1666875" y="494176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779814" y="50863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1960789" y="51149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219325" y="46577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2428875" y="46577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1343025" y="46672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H="1">
              <a:off x="1495425" y="46672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16200000">
              <a:off x="1781175" y="42386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16200000">
              <a:off x="1962150" y="42100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1828801" y="4457700"/>
              <a:ext cx="438150" cy="4381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2056039" y="4663168"/>
              <a:ext cx="605518" cy="3388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054679" y="4585820"/>
              <a:ext cx="178042" cy="71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2263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46765"/>
              </p:ext>
            </p:extLst>
          </p:nvPr>
        </p:nvGraphicFramePr>
        <p:xfrm>
          <a:off x="2352504" y="2241137"/>
          <a:ext cx="4984048" cy="88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68600" imgH="495300" progId="Equation.DSMT4">
                  <p:embed/>
                </p:oleObj>
              </mc:Choice>
              <mc:Fallback>
                <p:oleObj name="Equation" r:id="rId15" imgW="2768600" imgH="49530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504" y="2241137"/>
                        <a:ext cx="4984048" cy="884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Down Arrow 64"/>
          <p:cNvSpPr/>
          <p:nvPr/>
        </p:nvSpPr>
        <p:spPr bwMode="auto">
          <a:xfrm>
            <a:off x="4276725" y="1600200"/>
            <a:ext cx="276225" cy="3714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13745" y="1633950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Boundary conditions (solve for </a:t>
            </a:r>
            <a:r>
              <a:rPr lang="en-US" sz="1400" i="1" dirty="0">
                <a:latin typeface="+mn-lt"/>
              </a:rPr>
              <a:t>A</a:t>
            </a:r>
            <a:r>
              <a:rPr lang="en-US" sz="1400" dirty="0"/>
              <a:t> and </a:t>
            </a:r>
            <a:r>
              <a:rPr lang="en-US" sz="1400" i="1" dirty="0">
                <a:latin typeface="+mn-lt"/>
              </a:rPr>
              <a:t>B</a:t>
            </a:r>
            <a:r>
              <a:rPr lang="en-US" sz="1400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3180" y="2805592"/>
            <a:ext cx="934435" cy="717926"/>
            <a:chOff x="423180" y="2805592"/>
            <a:chExt cx="934435" cy="717926"/>
          </a:xfrm>
        </p:grpSpPr>
        <p:graphicFrame>
          <p:nvGraphicFramePr>
            <p:cNvPr id="7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977823"/>
                </p:ext>
              </p:extLst>
            </p:nvPr>
          </p:nvGraphicFramePr>
          <p:xfrm>
            <a:off x="423180" y="3241723"/>
            <a:ext cx="922338" cy="281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25500" imgH="254000" progId="Equation.DSMT4">
                    <p:embed/>
                  </p:oleObj>
                </mc:Choice>
                <mc:Fallback>
                  <p:oleObj name="Equation" r:id="rId17" imgW="825500" imgH="254000" progId="Equation.DSMT4">
                    <p:embed/>
                    <p:pic>
                      <p:nvPicPr>
                        <p:cNvPr id="0" name="Picture 1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80" y="3241723"/>
                          <a:ext cx="922338" cy="281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40925"/>
                </p:ext>
              </p:extLst>
            </p:nvPr>
          </p:nvGraphicFramePr>
          <p:xfrm>
            <a:off x="433877" y="2805592"/>
            <a:ext cx="923738" cy="290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799753" imgH="253890" progId="Equation.DSMT4">
                    <p:embed/>
                  </p:oleObj>
                </mc:Choice>
                <mc:Fallback>
                  <p:oleObj name="Equation" r:id="rId19" imgW="799753" imgH="253890" progId="Equation.DSMT4">
                    <p:embed/>
                    <p:pic>
                      <p:nvPicPr>
                        <p:cNvPr id="0" name="Picture 1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77" y="2805592"/>
                          <a:ext cx="923738" cy="2907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5172076" y="3416300"/>
            <a:ext cx="3059454" cy="2994025"/>
            <a:chOff x="5172076" y="3416300"/>
            <a:chExt cx="3059454" cy="2994025"/>
          </a:xfrm>
        </p:grpSpPr>
        <p:graphicFrame>
          <p:nvGraphicFramePr>
            <p:cNvPr id="2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116025"/>
                </p:ext>
              </p:extLst>
            </p:nvPr>
          </p:nvGraphicFramePr>
          <p:xfrm>
            <a:off x="7793038" y="46037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Picture 1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038" y="46037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4085842"/>
                </p:ext>
              </p:extLst>
            </p:nvPr>
          </p:nvGraphicFramePr>
          <p:xfrm>
            <a:off x="6180138" y="3416300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14201" imgH="139579" progId="Equation.DSMT4">
                    <p:embed/>
                  </p:oleObj>
                </mc:Choice>
                <mc:Fallback>
                  <p:oleObj name="Equation" r:id="rId23" imgW="114201" imgH="139579" progId="Equation.DSMT4">
                    <p:embed/>
                    <p:pic>
                      <p:nvPicPr>
                        <p:cNvPr id="0" name="Picture 1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138" y="3416300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6"/>
            <p:cNvSpPr>
              <a:spLocks noChangeShapeType="1"/>
            </p:cNvSpPr>
            <p:nvPr/>
          </p:nvSpPr>
          <p:spPr bwMode="auto">
            <a:xfrm rot="16200000">
              <a:off x="5391150" y="46450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130747"/>
                </p:ext>
              </p:extLst>
            </p:nvPr>
          </p:nvGraphicFramePr>
          <p:xfrm>
            <a:off x="5795075" y="5894388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80835" imgH="253890" progId="Equation.DSMT4">
                    <p:embed/>
                  </p:oleObj>
                </mc:Choice>
                <mc:Fallback>
                  <p:oleObj name="Equation" r:id="rId25" imgW="380835" imgH="253890" progId="Equation.DSMT4">
                    <p:embed/>
                    <p:pic>
                      <p:nvPicPr>
                        <p:cNvPr id="0" name="Picture 1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075" y="5894388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 bwMode="auto">
            <a:xfrm>
              <a:off x="6524625" y="3943350"/>
              <a:ext cx="857250" cy="1438275"/>
            </a:xfrm>
            <a:prstGeom prst="rect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172076" y="4700588"/>
              <a:ext cx="2543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153150" y="5343525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172200" y="3943350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5297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406716"/>
                </p:ext>
              </p:extLst>
            </p:nvPr>
          </p:nvGraphicFramePr>
          <p:xfrm>
            <a:off x="7540625" y="5903913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80835" imgH="253890" progId="Equation.DSMT4">
                    <p:embed/>
                  </p:oleObj>
                </mc:Choice>
                <mc:Fallback>
                  <p:oleObj name="Equation" r:id="rId27" imgW="380835" imgH="253890" progId="Equation.DSMT4">
                    <p:embed/>
                    <p:pic>
                      <p:nvPicPr>
                        <p:cNvPr id="0" name="Picture 1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25" y="5903913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8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273313"/>
                </p:ext>
              </p:extLst>
            </p:nvPr>
          </p:nvGraphicFramePr>
          <p:xfrm>
            <a:off x="5567363" y="5233988"/>
            <a:ext cx="3683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28600" imgH="139700" progId="Equation.DSMT4">
                    <p:embed/>
                  </p:oleObj>
                </mc:Choice>
                <mc:Fallback>
                  <p:oleObj name="Equation" r:id="rId29" imgW="228600" imgH="139700" progId="Equation.DSMT4">
                    <p:embed/>
                    <p:pic>
                      <p:nvPicPr>
                        <p:cNvPr id="0" name="Picture 1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363" y="5233988"/>
                          <a:ext cx="36830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632871"/>
                </p:ext>
              </p:extLst>
            </p:nvPr>
          </p:nvGraphicFramePr>
          <p:xfrm>
            <a:off x="5557838" y="3824288"/>
            <a:ext cx="38893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241195" imgH="152334" progId="Equation.DSMT4">
                    <p:embed/>
                  </p:oleObj>
                </mc:Choice>
                <mc:Fallback>
                  <p:oleObj name="Equation" r:id="rId31" imgW="241195" imgH="152334" progId="Equation.DSMT4">
                    <p:embed/>
                    <p:pic>
                      <p:nvPicPr>
                        <p:cNvPr id="0" name="Picture 1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7838" y="3824288"/>
                          <a:ext cx="388937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 bwMode="auto">
            <a:xfrm>
              <a:off x="6524625" y="548640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372350" y="550545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572375" y="41052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62600" y="42481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38925" y="34194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10350" y="54768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6534150" y="4229100"/>
              <a:ext cx="847725" cy="0"/>
              <a:chOff x="6400800" y="4229100"/>
              <a:chExt cx="847725" cy="0"/>
            </a:xfrm>
          </p:grpSpPr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61"/>
            <p:cNvGrpSpPr/>
            <p:nvPr/>
          </p:nvGrpSpPr>
          <p:grpSpPr>
            <a:xfrm>
              <a:off x="6505575" y="4695825"/>
              <a:ext cx="847725" cy="0"/>
              <a:chOff x="6400800" y="4229100"/>
              <a:chExt cx="847725" cy="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7" name="Group 64"/>
            <p:cNvGrpSpPr/>
            <p:nvPr/>
          </p:nvGrpSpPr>
          <p:grpSpPr>
            <a:xfrm>
              <a:off x="6515100" y="5124450"/>
              <a:ext cx="847725" cy="0"/>
              <a:chOff x="6400800" y="4229100"/>
              <a:chExt cx="847725" cy="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19" name="Straight Connector 118"/>
            <p:cNvCxnSpPr/>
            <p:nvPr/>
          </p:nvCxnSpPr>
          <p:spPr bwMode="auto">
            <a:xfrm>
              <a:off x="6515100" y="3952875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6524625" y="5372100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8839189"/>
                </p:ext>
              </p:extLst>
            </p:nvPr>
          </p:nvGraphicFramePr>
          <p:xfrm>
            <a:off x="6154558" y="4833938"/>
            <a:ext cx="409575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355292" imgH="253780" progId="Equation.DSMT4">
                    <p:embed/>
                  </p:oleObj>
                </mc:Choice>
                <mc:Fallback>
                  <p:oleObj name="Equation" r:id="rId33" imgW="355292" imgH="253780" progId="Equation.DSMT4">
                    <p:embed/>
                    <p:pic>
                      <p:nvPicPr>
                        <p:cNvPr id="0" name="Picture 1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4558" y="4833938"/>
                          <a:ext cx="409575" cy="290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988837"/>
                </p:ext>
              </p:extLst>
            </p:nvPr>
          </p:nvGraphicFramePr>
          <p:xfrm>
            <a:off x="7416300" y="4849813"/>
            <a:ext cx="42545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80835" imgH="253890" progId="Equation.DSMT4">
                    <p:embed/>
                  </p:oleObj>
                </mc:Choice>
                <mc:Fallback>
                  <p:oleObj name="Equation" r:id="rId35" imgW="380835" imgH="253890" progId="Equation.DSMT4">
                    <p:embed/>
                    <p:pic>
                      <p:nvPicPr>
                        <p:cNvPr id="0" name="Picture 1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300" y="4849813"/>
                          <a:ext cx="425450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473790" y="1003087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(no </a:t>
            </a:r>
            <a:r>
              <a:rPr lang="en-US" sz="1400" i="1" dirty="0">
                <a:solidFill>
                  <a:srgbClr val="0000FF"/>
                </a:solidFill>
                <a:latin typeface="+mn-lt"/>
              </a:rPr>
              <a:t>v</a:t>
            </a:r>
            <a:r>
              <a:rPr lang="en-US" sz="1400" dirty="0">
                <a:solidFill>
                  <a:srgbClr val="0000FF"/>
                </a:solidFill>
              </a:rPr>
              <a:t> dependence in </a:t>
            </a:r>
            <a:r>
              <a:rPr lang="en-US" sz="1400" i="1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</a:t>
            </a:r>
            <a:r>
              <a:rPr lang="en-US" sz="1400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115"/>
          <p:cNvGrpSpPr/>
          <p:nvPr/>
        </p:nvGrpSpPr>
        <p:grpSpPr>
          <a:xfrm>
            <a:off x="2136107" y="4283994"/>
            <a:ext cx="2787650" cy="2170112"/>
            <a:chOff x="847726" y="3386138"/>
            <a:chExt cx="2787650" cy="2170112"/>
          </a:xfrm>
        </p:grpSpPr>
        <p:sp>
          <p:nvSpPr>
            <p:cNvPr id="49" name="Oval 48"/>
            <p:cNvSpPr/>
            <p:nvPr/>
          </p:nvSpPr>
          <p:spPr bwMode="auto">
            <a:xfrm>
              <a:off x="1343025" y="3952875"/>
              <a:ext cx="1419225" cy="1419225"/>
            </a:xfrm>
            <a:prstGeom prst="ellipse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847726" y="4662488"/>
              <a:ext cx="2428874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3430588" y="45656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6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588" y="45656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1958976" y="33861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6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976" y="33861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1171575" y="46736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10" name="Object 39"/>
            <p:cNvGraphicFramePr>
              <a:graphicFrameLocks noChangeAspect="1"/>
            </p:cNvGraphicFramePr>
            <p:nvPr/>
          </p:nvGraphicFramePr>
          <p:xfrm>
            <a:off x="2297113" y="4403725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6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3" y="4403725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11" name="Object 39"/>
            <p:cNvGraphicFramePr>
              <a:graphicFrameLocks noChangeAspect="1"/>
            </p:cNvGraphicFramePr>
            <p:nvPr/>
          </p:nvGraphicFramePr>
          <p:xfrm>
            <a:off x="2811463" y="4849813"/>
            <a:ext cx="204787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5" imgH="177415" progId="Equation.DSMT4">
                    <p:embed/>
                  </p:oleObj>
                </mc:Choice>
                <mc:Fallback>
                  <p:oleObj name="Equation" r:id="rId9" imgW="126725" imgH="177415" progId="Equation.DSMT4">
                    <p:embed/>
                    <p:pic>
                      <p:nvPicPr>
                        <p:cNvPr id="0" name="Picture 6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4849813"/>
                          <a:ext cx="204787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>
              <a:endCxn id="49" idx="1"/>
            </p:cNvCxnSpPr>
            <p:nvPr/>
          </p:nvCxnSpPr>
          <p:spPr bwMode="auto">
            <a:xfrm flipH="1" flipV="1">
              <a:off x="1550866" y="416071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1638300" y="426720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2217616" y="414166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2312866" y="424815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198566" y="485604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2293816" y="496081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1579441" y="483699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1666875" y="494176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790700" y="50863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1971675" y="51149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219325" y="46577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2428875" y="46577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1343025" y="46672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H="1">
              <a:off x="1495425" y="46672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16200000">
              <a:off x="1781175" y="42386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16200000">
              <a:off x="1962150" y="42100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1828801" y="4457700"/>
              <a:ext cx="438150" cy="4381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2056039" y="4663168"/>
              <a:ext cx="605518" cy="3388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054679" y="4585820"/>
              <a:ext cx="178042" cy="71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226320" name="Object 14"/>
          <p:cNvGraphicFramePr>
            <a:graphicFrameLocks noChangeAspect="1"/>
          </p:cNvGraphicFramePr>
          <p:nvPr/>
        </p:nvGraphicFramePr>
        <p:xfrm>
          <a:off x="1269725" y="1081213"/>
          <a:ext cx="20224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865" imgH="444307" progId="Equation.DSMT4">
                  <p:embed/>
                </p:oleObj>
              </mc:Choice>
              <mc:Fallback>
                <p:oleObj name="Equation" r:id="rId11" imgW="1002865" imgH="444307" progId="Equation.DSMT4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725" y="1081213"/>
                        <a:ext cx="20224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59580"/>
              </p:ext>
            </p:extLst>
          </p:nvPr>
        </p:nvGraphicFramePr>
        <p:xfrm>
          <a:off x="3771900" y="1144588"/>
          <a:ext cx="12112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Pictur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144588"/>
                        <a:ext cx="1211263" cy="8540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26756"/>
              </p:ext>
            </p:extLst>
          </p:nvPr>
        </p:nvGraphicFramePr>
        <p:xfrm>
          <a:off x="1282700" y="2814638"/>
          <a:ext cx="24304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360" imgH="444240" progId="Equation.DSMT4">
                  <p:embed/>
                </p:oleObj>
              </mc:Choice>
              <mc:Fallback>
                <p:oleObj name="Equation" r:id="rId15" imgW="1206360" imgH="444240" progId="Equation.DSMT4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814638"/>
                        <a:ext cx="2430463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5" name="Object 16"/>
          <p:cNvGraphicFramePr>
            <a:graphicFrameLocks noChangeAspect="1"/>
          </p:cNvGraphicFramePr>
          <p:nvPr/>
        </p:nvGraphicFramePr>
        <p:xfrm>
          <a:off x="5478463" y="2414588"/>
          <a:ext cx="145891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586" imgH="863225" progId="Equation.DSMT4">
                  <p:embed/>
                </p:oleObj>
              </mc:Choice>
              <mc:Fallback>
                <p:oleObj name="Equation" r:id="rId17" imgW="723586" imgH="863225" progId="Equation.DSMT4">
                  <p:embed/>
                  <p:pic>
                    <p:nvPicPr>
                      <p:cNvPr id="0" name="Picture 6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2414588"/>
                        <a:ext cx="1458912" cy="1727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 flipH="1">
            <a:off x="4400550" y="3114675"/>
            <a:ext cx="41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72" name="TextBox 71"/>
          <p:cNvSpPr txBox="1"/>
          <p:nvPr/>
        </p:nvSpPr>
        <p:spPr>
          <a:xfrm flipH="1">
            <a:off x="849950" y="2264476"/>
            <a:ext cx="56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7483" y="4399340"/>
            <a:ext cx="3494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(In the final answer we use </a:t>
            </a:r>
            <a:r>
              <a:rPr lang="en-US" sz="1400" i="1" dirty="0">
                <a:latin typeface="+mn-lt"/>
                <a:sym typeface="Symbol"/>
              </a:rPr>
              <a:t></a:t>
            </a:r>
            <a:r>
              <a:rPr lang="en-US" sz="1400" dirty="0">
                <a:sym typeface="Symbol"/>
              </a:rPr>
              <a:t> instead of </a:t>
            </a:r>
            <a:r>
              <a:rPr lang="en-US" sz="1400" i="1" dirty="0">
                <a:latin typeface="+mn-lt"/>
                <a:sym typeface="Symbol"/>
              </a:rPr>
              <a:t>r</a:t>
            </a:r>
            <a:r>
              <a:rPr lang="en-US" sz="1400" dirty="0">
                <a:sym typeface="Symbol"/>
              </a:rPr>
              <a:t>.)</a:t>
            </a:r>
            <a:endParaRPr lang="en-US" sz="1400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2423711" y="2264476"/>
            <a:ext cx="209320" cy="2914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2529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4165"/>
              </p:ext>
            </p:extLst>
          </p:nvPr>
        </p:nvGraphicFramePr>
        <p:xfrm>
          <a:off x="2217616" y="777874"/>
          <a:ext cx="4652963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300" imgH="863600" progId="Equation.DSMT4">
                  <p:embed/>
                </p:oleObj>
              </mc:Choice>
              <mc:Fallback>
                <p:oleObj name="Equation" r:id="rId3" imgW="2527300" imgH="863600" progId="Equation.DSMT4">
                  <p:embed/>
                  <p:pic>
                    <p:nvPicPr>
                      <p:cNvPr id="0" name="Picture 1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616" y="777874"/>
                        <a:ext cx="4652963" cy="157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6" name="Object 25"/>
          <p:cNvGraphicFramePr>
            <a:graphicFrameLocks noChangeAspect="1"/>
          </p:cNvGraphicFramePr>
          <p:nvPr/>
        </p:nvGraphicFramePr>
        <p:xfrm>
          <a:off x="649288" y="6037263"/>
          <a:ext cx="2890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203200" progId="Equation.DSMT4">
                  <p:embed/>
                </p:oleObj>
              </mc:Choice>
              <mc:Fallback>
                <p:oleObj name="Equation" r:id="rId5" imgW="1435100" imgH="203200" progId="Equation.DSMT4">
                  <p:embed/>
                  <p:pic>
                    <p:nvPicPr>
                      <p:cNvPr id="0" name="Picture 10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6037263"/>
                        <a:ext cx="28908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5"/>
          <p:cNvGrpSpPr/>
          <p:nvPr/>
        </p:nvGrpSpPr>
        <p:grpSpPr>
          <a:xfrm>
            <a:off x="847726" y="3538538"/>
            <a:ext cx="2787650" cy="2170112"/>
            <a:chOff x="847726" y="3386138"/>
            <a:chExt cx="2787650" cy="2170112"/>
          </a:xfrm>
        </p:grpSpPr>
        <p:sp>
          <p:nvSpPr>
            <p:cNvPr id="49" name="Oval 48"/>
            <p:cNvSpPr/>
            <p:nvPr/>
          </p:nvSpPr>
          <p:spPr bwMode="auto">
            <a:xfrm>
              <a:off x="1343025" y="3952875"/>
              <a:ext cx="1419225" cy="1419225"/>
            </a:xfrm>
            <a:prstGeom prst="ellipse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847726" y="4662488"/>
              <a:ext cx="2428874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3430588" y="45656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0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588" y="45656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1958976" y="33861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0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976" y="33861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1171575" y="46736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10" name="Object 39"/>
            <p:cNvGraphicFramePr>
              <a:graphicFrameLocks noChangeAspect="1"/>
            </p:cNvGraphicFramePr>
            <p:nvPr/>
          </p:nvGraphicFramePr>
          <p:xfrm>
            <a:off x="2297113" y="4403725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0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3" y="4403725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11" name="Object 39"/>
            <p:cNvGraphicFramePr>
              <a:graphicFrameLocks noChangeAspect="1"/>
            </p:cNvGraphicFramePr>
            <p:nvPr/>
          </p:nvGraphicFramePr>
          <p:xfrm>
            <a:off x="2811463" y="4849813"/>
            <a:ext cx="204787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Picture 10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4849813"/>
                          <a:ext cx="204787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>
              <a:endCxn id="49" idx="1"/>
            </p:cNvCxnSpPr>
            <p:nvPr/>
          </p:nvCxnSpPr>
          <p:spPr bwMode="auto">
            <a:xfrm flipH="1" flipV="1">
              <a:off x="1550866" y="416071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1638300" y="426720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2217616" y="4141666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2312866" y="4248150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198566" y="485604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2293816" y="496081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1579441" y="4836991"/>
              <a:ext cx="316034" cy="35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1666875" y="4941766"/>
              <a:ext cx="133350" cy="14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779814" y="50863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1960789" y="51149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219325" y="46577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2428875" y="4657725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1343025" y="4667250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H="1">
              <a:off x="1495425" y="46672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16200000">
              <a:off x="1781175" y="4238625"/>
              <a:ext cx="5524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16200000">
              <a:off x="1962150" y="4210050"/>
              <a:ext cx="19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1828801" y="4457700"/>
              <a:ext cx="438150" cy="43815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2056039" y="4663168"/>
              <a:ext cx="605518" cy="3388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054679" y="4585820"/>
              <a:ext cx="178042" cy="71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22836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50250"/>
              </p:ext>
            </p:extLst>
          </p:nvPr>
        </p:nvGraphicFramePr>
        <p:xfrm>
          <a:off x="3089175" y="2462196"/>
          <a:ext cx="24399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500" imgH="622300" progId="Equation.DSMT4">
                  <p:embed/>
                </p:oleObj>
              </mc:Choice>
              <mc:Fallback>
                <p:oleObj name="Equation" r:id="rId15" imgW="1206500" imgH="622300" progId="Equation.DSMT4">
                  <p:embed/>
                  <p:pic>
                    <p:nvPicPr>
                      <p:cNvPr id="0" name="Picture 1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175" y="2462196"/>
                        <a:ext cx="2439988" cy="1244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 flipH="1">
            <a:off x="2078287" y="2139768"/>
            <a:ext cx="56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69040" y="3568700"/>
            <a:ext cx="3162490" cy="3097759"/>
            <a:chOff x="5069040" y="3568700"/>
            <a:chExt cx="3162490" cy="3097759"/>
          </a:xfrm>
        </p:grpSpPr>
        <p:graphicFrame>
          <p:nvGraphicFramePr>
            <p:cNvPr id="2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8889458"/>
                </p:ext>
              </p:extLst>
            </p:nvPr>
          </p:nvGraphicFramePr>
          <p:xfrm>
            <a:off x="7793038" y="47561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038" y="47561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467600"/>
                </p:ext>
              </p:extLst>
            </p:nvPr>
          </p:nvGraphicFramePr>
          <p:xfrm>
            <a:off x="6180138" y="3568700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201" imgH="139579" progId="Equation.DSMT4">
                    <p:embed/>
                  </p:oleObj>
                </mc:Choice>
                <mc:Fallback>
                  <p:oleObj name="Equation" r:id="rId19" imgW="114201" imgH="139579" progId="Equation.DSMT4">
                    <p:embed/>
                    <p:pic>
                      <p:nvPicPr>
                        <p:cNvPr id="0" name="Picture 10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138" y="3568700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6"/>
            <p:cNvSpPr>
              <a:spLocks noChangeShapeType="1"/>
            </p:cNvSpPr>
            <p:nvPr/>
          </p:nvSpPr>
          <p:spPr bwMode="auto">
            <a:xfrm rot="16200000">
              <a:off x="5391150" y="47974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517702"/>
                </p:ext>
              </p:extLst>
            </p:nvPr>
          </p:nvGraphicFramePr>
          <p:xfrm>
            <a:off x="5759450" y="6046788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80835" imgH="253890" progId="Equation.DSMT4">
                    <p:embed/>
                  </p:oleObj>
                </mc:Choice>
                <mc:Fallback>
                  <p:oleObj name="Equation" r:id="rId21" imgW="380835" imgH="253890" progId="Equation.DSMT4">
                    <p:embed/>
                    <p:pic>
                      <p:nvPicPr>
                        <p:cNvPr id="0" name="Picture 1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9450" y="6046788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 bwMode="auto">
            <a:xfrm>
              <a:off x="6524625" y="4095750"/>
              <a:ext cx="857250" cy="1438275"/>
            </a:xfrm>
            <a:prstGeom prst="rect">
              <a:avLst/>
            </a:prstGeom>
            <a:solidFill>
              <a:srgbClr val="66FF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172076" y="4852988"/>
              <a:ext cx="2543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153150" y="5495925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172200" y="4095750"/>
              <a:ext cx="238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5297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973999"/>
                </p:ext>
              </p:extLst>
            </p:nvPr>
          </p:nvGraphicFramePr>
          <p:xfrm>
            <a:off x="7540625" y="6056313"/>
            <a:ext cx="6143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80835" imgH="253890" progId="Equation.DSMT4">
                    <p:embed/>
                  </p:oleObj>
                </mc:Choice>
                <mc:Fallback>
                  <p:oleObj name="Equation" r:id="rId23" imgW="380835" imgH="253890" progId="Equation.DSMT4">
                    <p:embed/>
                    <p:pic>
                      <p:nvPicPr>
                        <p:cNvPr id="0" name="Picture 1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25" y="6056313"/>
                          <a:ext cx="6143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8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1980571"/>
                </p:ext>
              </p:extLst>
            </p:nvPr>
          </p:nvGraphicFramePr>
          <p:xfrm>
            <a:off x="5567363" y="5386388"/>
            <a:ext cx="3683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28600" imgH="139700" progId="Equation.DSMT4">
                    <p:embed/>
                  </p:oleObj>
                </mc:Choice>
                <mc:Fallback>
                  <p:oleObj name="Equation" r:id="rId25" imgW="228600" imgH="139700" progId="Equation.DSMT4">
                    <p:embed/>
                    <p:pic>
                      <p:nvPicPr>
                        <p:cNvPr id="0" name="Picture 1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363" y="5386388"/>
                          <a:ext cx="36830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29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324660"/>
                </p:ext>
              </p:extLst>
            </p:nvPr>
          </p:nvGraphicFramePr>
          <p:xfrm>
            <a:off x="5557838" y="3976688"/>
            <a:ext cx="388937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41195" imgH="152334" progId="Equation.DSMT4">
                    <p:embed/>
                  </p:oleObj>
                </mc:Choice>
                <mc:Fallback>
                  <p:oleObj name="Equation" r:id="rId27" imgW="241195" imgH="152334" progId="Equation.DSMT4">
                    <p:embed/>
                    <p:pic>
                      <p:nvPicPr>
                        <p:cNvPr id="0" name="Picture 1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7838" y="3976688"/>
                          <a:ext cx="388937" cy="242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 bwMode="auto">
            <a:xfrm>
              <a:off x="6524625" y="563880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372350" y="5657850"/>
              <a:ext cx="0" cy="904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572375" y="42576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62600" y="44005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PEC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38925" y="35718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10350" y="56292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PMC</a:t>
              </a: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6534150" y="4381500"/>
              <a:ext cx="847725" cy="0"/>
              <a:chOff x="6400800" y="4229100"/>
              <a:chExt cx="847725" cy="0"/>
            </a:xfrm>
          </p:grpSpPr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61"/>
            <p:cNvGrpSpPr/>
            <p:nvPr/>
          </p:nvGrpSpPr>
          <p:grpSpPr>
            <a:xfrm>
              <a:off x="6505575" y="4848225"/>
              <a:ext cx="847725" cy="0"/>
              <a:chOff x="6400800" y="4229100"/>
              <a:chExt cx="847725" cy="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7" name="Group 64"/>
            <p:cNvGrpSpPr/>
            <p:nvPr/>
          </p:nvGrpSpPr>
          <p:grpSpPr>
            <a:xfrm>
              <a:off x="6515100" y="5276850"/>
              <a:ext cx="847725" cy="0"/>
              <a:chOff x="6400800" y="4229100"/>
              <a:chExt cx="847725" cy="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6400800" y="4229100"/>
                <a:ext cx="8477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724650" y="4229100"/>
                <a:ext cx="2381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19" name="Straight Connector 118"/>
            <p:cNvCxnSpPr/>
            <p:nvPr/>
          </p:nvCxnSpPr>
          <p:spPr bwMode="auto">
            <a:xfrm>
              <a:off x="6515100" y="4105275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6524625" y="5524500"/>
              <a:ext cx="8667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555036" y="6334698"/>
              <a:ext cx="80423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528838"/>
                </p:ext>
              </p:extLst>
            </p:nvPr>
          </p:nvGraphicFramePr>
          <p:xfrm>
            <a:off x="6897783" y="6390547"/>
            <a:ext cx="197080" cy="27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5" imgH="177415" progId="Equation.DSMT4">
                    <p:embed/>
                  </p:oleObj>
                </mc:Choice>
                <mc:Fallback>
                  <p:oleObj name="Equation" r:id="rId29" imgW="126725" imgH="177415" progId="Equation.DSMT4">
                    <p:embed/>
                    <p:pic>
                      <p:nvPicPr>
                        <p:cNvPr id="0" name="Picture 1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7783" y="6390547"/>
                          <a:ext cx="197080" cy="27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 bwMode="auto">
            <a:xfrm>
              <a:off x="5387248" y="4087258"/>
              <a:ext cx="0" cy="14432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0233587"/>
                </p:ext>
              </p:extLst>
            </p:nvPr>
          </p:nvGraphicFramePr>
          <p:xfrm>
            <a:off x="5069040" y="4405980"/>
            <a:ext cx="230072" cy="210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52334" imgH="139639" progId="Equation.DSMT4">
                    <p:embed/>
                  </p:oleObj>
                </mc:Choice>
                <mc:Fallback>
                  <p:oleObj name="Equation" r:id="rId31" imgW="152334" imgH="139639" progId="Equation.DSMT4">
                    <p:embed/>
                    <p:pic>
                      <p:nvPicPr>
                        <p:cNvPr id="0" name="Picture 1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9040" y="4405980"/>
                          <a:ext cx="230072" cy="2108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771650" y="800100"/>
            <a:ext cx="5298245" cy="7078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Solve for the potential inside and outside of a</a:t>
            </a:r>
          </a:p>
          <a:p>
            <a:pPr algn="ctr"/>
            <a:r>
              <a:rPr lang="en-US" sz="2000" dirty="0"/>
              <a:t> semi-infinite parallel-plate capacitor.</a:t>
            </a:r>
          </a:p>
        </p:txBody>
      </p:sp>
      <p:graphicFrame>
        <p:nvGraphicFramePr>
          <p:cNvPr id="74804" name="Object 52"/>
          <p:cNvGraphicFramePr>
            <a:graphicFrameLocks noChangeAspect="1"/>
          </p:cNvGraphicFramePr>
          <p:nvPr/>
        </p:nvGraphicFramePr>
        <p:xfrm>
          <a:off x="1260475" y="6075363"/>
          <a:ext cx="15605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087" imgH="253890" progId="Equation.DSMT4">
                  <p:embed/>
                </p:oleObj>
              </mc:Choice>
              <mc:Fallback>
                <p:oleObj name="Equation" r:id="rId3" imgW="952087" imgH="253890" progId="Equation.DSMT4">
                  <p:embed/>
                  <p:pic>
                    <p:nvPicPr>
                      <p:cNvPr id="0" name="Picture 1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075363"/>
                        <a:ext cx="15605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2068513" y="2533650"/>
            <a:ext cx="6323012" cy="3597275"/>
            <a:chOff x="2020888" y="1924050"/>
            <a:chExt cx="6323012" cy="3597275"/>
          </a:xfrm>
        </p:grpSpPr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476751" y="3567113"/>
              <a:ext cx="2428874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6888163" y="34607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1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8163" y="34607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5311776" y="20526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1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776" y="20526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4543425" y="33782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2857500" y="312420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867025" y="401002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4778" name="Object 26"/>
            <p:cNvGraphicFramePr>
              <a:graphicFrameLocks noChangeAspect="1"/>
            </p:cNvGraphicFramePr>
            <p:nvPr/>
          </p:nvGraphicFramePr>
          <p:xfrm>
            <a:off x="3432175" y="2717112"/>
            <a:ext cx="644525" cy="26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359" imgH="164957" progId="Equation.DSMT4">
                    <p:embed/>
                  </p:oleObj>
                </mc:Choice>
                <mc:Fallback>
                  <p:oleObj name="Equation" r:id="rId9" imgW="393359" imgH="164957" progId="Equation.DSMT4">
                    <p:embed/>
                    <p:pic>
                      <p:nvPicPr>
                        <p:cNvPr id="0" name="Picture 1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175" y="2717112"/>
                          <a:ext cx="644525" cy="26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79" name="Object 27"/>
            <p:cNvGraphicFramePr>
              <a:graphicFrameLocks noChangeAspect="1"/>
            </p:cNvGraphicFramePr>
            <p:nvPr/>
          </p:nvGraphicFramePr>
          <p:xfrm>
            <a:off x="3294063" y="4156075"/>
            <a:ext cx="7889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82391" imgH="165028" progId="Equation.DSMT4">
                    <p:embed/>
                  </p:oleObj>
                </mc:Choice>
                <mc:Fallback>
                  <p:oleObj name="Equation" r:id="rId11" imgW="482391" imgH="165028" progId="Equation.DSMT4">
                    <p:embed/>
                    <p:pic>
                      <p:nvPicPr>
                        <p:cNvPr id="0" name="Picture 1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4156075"/>
                          <a:ext cx="788987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0" name="Object 28"/>
            <p:cNvGraphicFramePr>
              <a:graphicFrameLocks noChangeAspect="1"/>
            </p:cNvGraphicFramePr>
            <p:nvPr/>
          </p:nvGraphicFramePr>
          <p:xfrm>
            <a:off x="6607175" y="2379663"/>
            <a:ext cx="946150" cy="493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82391" imgH="253890" progId="Equation.DSMT4">
                    <p:embed/>
                  </p:oleObj>
                </mc:Choice>
                <mc:Fallback>
                  <p:oleObj name="Equation" r:id="rId13" imgW="482391" imgH="253890" progId="Equation.DSMT4">
                    <p:embed/>
                    <p:pic>
                      <p:nvPicPr>
                        <p:cNvPr id="0" name="Picture 1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75" y="2379663"/>
                          <a:ext cx="946150" cy="4939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1" name="Object 29"/>
            <p:cNvGraphicFramePr>
              <a:graphicFrameLocks noChangeAspect="1"/>
            </p:cNvGraphicFramePr>
            <p:nvPr/>
          </p:nvGraphicFramePr>
          <p:xfrm>
            <a:off x="2103438" y="2582863"/>
            <a:ext cx="5397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057" imgH="203112" progId="Equation.DSMT4">
                    <p:embed/>
                  </p:oleObj>
                </mc:Choice>
                <mc:Fallback>
                  <p:oleObj name="Equation" r:id="rId15" imgW="330057" imgH="203112" progId="Equation.DSMT4">
                    <p:embed/>
                    <p:pic>
                      <p:nvPicPr>
                        <p:cNvPr id="0" name="Picture 1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38" y="2582863"/>
                          <a:ext cx="5397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2" name="Object 30"/>
            <p:cNvGraphicFramePr>
              <a:graphicFrameLocks noChangeAspect="1"/>
            </p:cNvGraphicFramePr>
            <p:nvPr/>
          </p:nvGraphicFramePr>
          <p:xfrm>
            <a:off x="2020888" y="4287838"/>
            <a:ext cx="7080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31613" imgH="203112" progId="Equation.DSMT4">
                    <p:embed/>
                  </p:oleObj>
                </mc:Choice>
                <mc:Fallback>
                  <p:oleObj name="Equation" r:id="rId17" imgW="431613" imgH="203112" progId="Equation.DSMT4">
                    <p:embed/>
                    <p:pic>
                      <p:nvPicPr>
                        <p:cNvPr id="0" name="Picture 1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888" y="4287838"/>
                          <a:ext cx="7080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3" name="Object 31"/>
            <p:cNvGraphicFramePr>
              <a:graphicFrameLocks noChangeAspect="1"/>
            </p:cNvGraphicFramePr>
            <p:nvPr/>
          </p:nvGraphicFramePr>
          <p:xfrm>
            <a:off x="2284413" y="3008312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569" imgH="101468" progId="Equation.DSMT4">
                    <p:embed/>
                  </p:oleObj>
                </mc:Choice>
                <mc:Fallback>
                  <p:oleObj name="Equation" r:id="rId19" imgW="177569" imgH="101468" progId="Equation.DSMT4">
                    <p:embed/>
                    <p:pic>
                      <p:nvPicPr>
                        <p:cNvPr id="0" name="Picture 1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413" y="3008312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4" name="Object 32"/>
            <p:cNvGraphicFramePr>
              <a:graphicFrameLocks noChangeAspect="1"/>
            </p:cNvGraphicFramePr>
            <p:nvPr/>
          </p:nvGraphicFramePr>
          <p:xfrm>
            <a:off x="2274888" y="38941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1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888" y="38941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03"/>
            <p:cNvGrpSpPr/>
            <p:nvPr/>
          </p:nvGrpSpPr>
          <p:grpSpPr>
            <a:xfrm>
              <a:off x="3190875" y="3133725"/>
              <a:ext cx="0" cy="876300"/>
              <a:chOff x="3190875" y="3133725"/>
              <a:chExt cx="0" cy="876300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>
                <a:off x="3190875" y="3133725"/>
                <a:ext cx="0" cy="876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3190875" y="3362325"/>
                <a:ext cx="0" cy="2381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4" name="Group 104"/>
            <p:cNvGrpSpPr/>
            <p:nvPr/>
          </p:nvGrpSpPr>
          <p:grpSpPr>
            <a:xfrm>
              <a:off x="3562350" y="3143250"/>
              <a:ext cx="0" cy="876300"/>
              <a:chOff x="3190875" y="3133725"/>
              <a:chExt cx="0" cy="876300"/>
            </a:xfrm>
          </p:grpSpPr>
          <p:cxnSp>
            <p:nvCxnSpPr>
              <p:cNvPr id="106" name="Straight Connector 105"/>
              <p:cNvCxnSpPr/>
              <p:nvPr/>
            </p:nvCxnSpPr>
            <p:spPr bwMode="auto">
              <a:xfrm>
                <a:off x="3190875" y="3133725"/>
                <a:ext cx="0" cy="876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3190875" y="3362325"/>
                <a:ext cx="0" cy="2381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5" name="Group 107"/>
            <p:cNvGrpSpPr/>
            <p:nvPr/>
          </p:nvGrpSpPr>
          <p:grpSpPr>
            <a:xfrm>
              <a:off x="3933825" y="3143250"/>
              <a:ext cx="0" cy="876300"/>
              <a:chOff x="3190875" y="3133725"/>
              <a:chExt cx="0" cy="876300"/>
            </a:xfrm>
          </p:grpSpPr>
          <p:cxnSp>
            <p:nvCxnSpPr>
              <p:cNvPr id="109" name="Straight Connector 108"/>
              <p:cNvCxnSpPr/>
              <p:nvPr/>
            </p:nvCxnSpPr>
            <p:spPr bwMode="auto">
              <a:xfrm>
                <a:off x="3190875" y="3133725"/>
                <a:ext cx="0" cy="876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3190875" y="3362325"/>
                <a:ext cx="0" cy="2381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7" name="Group 110"/>
            <p:cNvGrpSpPr/>
            <p:nvPr/>
          </p:nvGrpSpPr>
          <p:grpSpPr>
            <a:xfrm>
              <a:off x="4305300" y="3133725"/>
              <a:ext cx="0" cy="876300"/>
              <a:chOff x="3190875" y="3133725"/>
              <a:chExt cx="0" cy="876300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3190875" y="3133725"/>
                <a:ext cx="0" cy="876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Arrow Connector 112"/>
              <p:cNvCxnSpPr/>
              <p:nvPr/>
            </p:nvCxnSpPr>
            <p:spPr bwMode="auto">
              <a:xfrm>
                <a:off x="3190875" y="3362325"/>
                <a:ext cx="0" cy="2381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8" name="Group 113"/>
            <p:cNvGrpSpPr/>
            <p:nvPr/>
          </p:nvGrpSpPr>
          <p:grpSpPr>
            <a:xfrm>
              <a:off x="4676775" y="3143250"/>
              <a:ext cx="0" cy="876300"/>
              <a:chOff x="3190875" y="3133725"/>
              <a:chExt cx="0" cy="876300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>
                <a:off x="3190875" y="3133725"/>
                <a:ext cx="0" cy="876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Arrow Connector 115"/>
              <p:cNvCxnSpPr/>
              <p:nvPr/>
            </p:nvCxnSpPr>
            <p:spPr bwMode="auto">
              <a:xfrm>
                <a:off x="3190875" y="3362325"/>
                <a:ext cx="0" cy="2381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17" name="Freeform 116"/>
            <p:cNvSpPr/>
            <p:nvPr/>
          </p:nvSpPr>
          <p:spPr bwMode="auto">
            <a:xfrm>
              <a:off x="5138057" y="3116035"/>
              <a:ext cx="227239" cy="887186"/>
            </a:xfrm>
            <a:custGeom>
              <a:avLst/>
              <a:gdLst>
                <a:gd name="connsiteX0" fmla="*/ 0 w 225425"/>
                <a:gd name="connsiteY0" fmla="*/ 0 h 900112"/>
                <a:gd name="connsiteX1" fmla="*/ 123825 w 225425"/>
                <a:gd name="connsiteY1" fmla="*/ 171450 h 900112"/>
                <a:gd name="connsiteX2" fmla="*/ 200025 w 225425"/>
                <a:gd name="connsiteY2" fmla="*/ 342900 h 900112"/>
                <a:gd name="connsiteX3" fmla="*/ 219075 w 225425"/>
                <a:gd name="connsiteY3" fmla="*/ 504825 h 900112"/>
                <a:gd name="connsiteX4" fmla="*/ 161925 w 225425"/>
                <a:gd name="connsiteY4" fmla="*/ 723900 h 900112"/>
                <a:gd name="connsiteX5" fmla="*/ 57150 w 225425"/>
                <a:gd name="connsiteY5" fmla="*/ 876300 h 900112"/>
                <a:gd name="connsiteX6" fmla="*/ 47625 w 225425"/>
                <a:gd name="connsiteY6" fmla="*/ 866775 h 900112"/>
                <a:gd name="connsiteX0" fmla="*/ 0 w 225425"/>
                <a:gd name="connsiteY0" fmla="*/ 0 h 876300"/>
                <a:gd name="connsiteX1" fmla="*/ 123825 w 225425"/>
                <a:gd name="connsiteY1" fmla="*/ 171450 h 876300"/>
                <a:gd name="connsiteX2" fmla="*/ 200025 w 225425"/>
                <a:gd name="connsiteY2" fmla="*/ 342900 h 876300"/>
                <a:gd name="connsiteX3" fmla="*/ 219075 w 225425"/>
                <a:gd name="connsiteY3" fmla="*/ 504825 h 876300"/>
                <a:gd name="connsiteX4" fmla="*/ 161925 w 225425"/>
                <a:gd name="connsiteY4" fmla="*/ 723900 h 876300"/>
                <a:gd name="connsiteX5" fmla="*/ 57150 w 225425"/>
                <a:gd name="connsiteY5" fmla="*/ 876300 h 876300"/>
                <a:gd name="connsiteX0" fmla="*/ 0 w 225425"/>
                <a:gd name="connsiteY0" fmla="*/ 0 h 887186"/>
                <a:gd name="connsiteX1" fmla="*/ 123825 w 225425"/>
                <a:gd name="connsiteY1" fmla="*/ 171450 h 887186"/>
                <a:gd name="connsiteX2" fmla="*/ 200025 w 225425"/>
                <a:gd name="connsiteY2" fmla="*/ 342900 h 887186"/>
                <a:gd name="connsiteX3" fmla="*/ 219075 w 225425"/>
                <a:gd name="connsiteY3" fmla="*/ 504825 h 887186"/>
                <a:gd name="connsiteX4" fmla="*/ 161925 w 225425"/>
                <a:gd name="connsiteY4" fmla="*/ 723900 h 887186"/>
                <a:gd name="connsiteX5" fmla="*/ 13607 w 225425"/>
                <a:gd name="connsiteY5" fmla="*/ 887186 h 887186"/>
                <a:gd name="connsiteX0" fmla="*/ 0 w 228146"/>
                <a:gd name="connsiteY0" fmla="*/ 0 h 887186"/>
                <a:gd name="connsiteX1" fmla="*/ 123825 w 228146"/>
                <a:gd name="connsiteY1" fmla="*/ 171450 h 887186"/>
                <a:gd name="connsiteX2" fmla="*/ 200025 w 228146"/>
                <a:gd name="connsiteY2" fmla="*/ 342900 h 887186"/>
                <a:gd name="connsiteX3" fmla="*/ 219075 w 228146"/>
                <a:gd name="connsiteY3" fmla="*/ 504825 h 887186"/>
                <a:gd name="connsiteX4" fmla="*/ 145596 w 228146"/>
                <a:gd name="connsiteY4" fmla="*/ 740228 h 887186"/>
                <a:gd name="connsiteX5" fmla="*/ 13607 w 228146"/>
                <a:gd name="connsiteY5" fmla="*/ 887186 h 887186"/>
                <a:gd name="connsiteX0" fmla="*/ 0 w 230868"/>
                <a:gd name="connsiteY0" fmla="*/ 0 h 887186"/>
                <a:gd name="connsiteX1" fmla="*/ 123825 w 230868"/>
                <a:gd name="connsiteY1" fmla="*/ 171450 h 887186"/>
                <a:gd name="connsiteX2" fmla="*/ 200025 w 230868"/>
                <a:gd name="connsiteY2" fmla="*/ 342900 h 887186"/>
                <a:gd name="connsiteX3" fmla="*/ 219075 w 230868"/>
                <a:gd name="connsiteY3" fmla="*/ 504825 h 887186"/>
                <a:gd name="connsiteX4" fmla="*/ 129267 w 230868"/>
                <a:gd name="connsiteY4" fmla="*/ 745670 h 887186"/>
                <a:gd name="connsiteX5" fmla="*/ 13607 w 230868"/>
                <a:gd name="connsiteY5" fmla="*/ 887186 h 887186"/>
                <a:gd name="connsiteX0" fmla="*/ 0 w 227239"/>
                <a:gd name="connsiteY0" fmla="*/ 0 h 887186"/>
                <a:gd name="connsiteX1" fmla="*/ 123825 w 227239"/>
                <a:gd name="connsiteY1" fmla="*/ 171450 h 887186"/>
                <a:gd name="connsiteX2" fmla="*/ 200025 w 227239"/>
                <a:gd name="connsiteY2" fmla="*/ 342900 h 887186"/>
                <a:gd name="connsiteX3" fmla="*/ 219075 w 227239"/>
                <a:gd name="connsiteY3" fmla="*/ 504825 h 887186"/>
                <a:gd name="connsiteX4" fmla="*/ 151038 w 227239"/>
                <a:gd name="connsiteY4" fmla="*/ 718455 h 887186"/>
                <a:gd name="connsiteX5" fmla="*/ 13607 w 227239"/>
                <a:gd name="connsiteY5" fmla="*/ 887186 h 88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39" h="887186">
                  <a:moveTo>
                    <a:pt x="0" y="0"/>
                  </a:moveTo>
                  <a:cubicBezTo>
                    <a:pt x="45244" y="57150"/>
                    <a:pt x="90488" y="114300"/>
                    <a:pt x="123825" y="171450"/>
                  </a:cubicBezTo>
                  <a:cubicBezTo>
                    <a:pt x="157163" y="228600"/>
                    <a:pt x="184150" y="287338"/>
                    <a:pt x="200025" y="342900"/>
                  </a:cubicBezTo>
                  <a:cubicBezTo>
                    <a:pt x="215900" y="398462"/>
                    <a:pt x="227239" y="442233"/>
                    <a:pt x="219075" y="504825"/>
                  </a:cubicBezTo>
                  <a:cubicBezTo>
                    <a:pt x="210911" y="567417"/>
                    <a:pt x="185283" y="654728"/>
                    <a:pt x="151038" y="718455"/>
                  </a:cubicBezTo>
                  <a:cubicBezTo>
                    <a:pt x="116793" y="782182"/>
                    <a:pt x="32657" y="863374"/>
                    <a:pt x="13607" y="887186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 bwMode="auto">
            <a:xfrm>
              <a:off x="5353050" y="3514725"/>
              <a:ext cx="0" cy="1238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0" name="Freeform 129"/>
            <p:cNvSpPr/>
            <p:nvPr/>
          </p:nvSpPr>
          <p:spPr bwMode="auto">
            <a:xfrm>
              <a:off x="4919662" y="2577702"/>
              <a:ext cx="1059656" cy="1003697"/>
            </a:xfrm>
            <a:custGeom>
              <a:avLst/>
              <a:gdLst>
                <a:gd name="connsiteX0" fmla="*/ 34925 w 1068388"/>
                <a:gd name="connsiteY0" fmla="*/ 517525 h 1003300"/>
                <a:gd name="connsiteX1" fmla="*/ 34925 w 1068388"/>
                <a:gd name="connsiteY1" fmla="*/ 298450 h 1003300"/>
                <a:gd name="connsiteX2" fmla="*/ 244475 w 1068388"/>
                <a:gd name="connsiteY2" fmla="*/ 41275 h 1003300"/>
                <a:gd name="connsiteX3" fmla="*/ 549275 w 1068388"/>
                <a:gd name="connsiteY3" fmla="*/ 50800 h 1003300"/>
                <a:gd name="connsiteX4" fmla="*/ 758825 w 1068388"/>
                <a:gd name="connsiteY4" fmla="*/ 117475 h 1003300"/>
                <a:gd name="connsiteX5" fmla="*/ 911225 w 1068388"/>
                <a:gd name="connsiteY5" fmla="*/ 355600 h 1003300"/>
                <a:gd name="connsiteX6" fmla="*/ 1044575 w 1068388"/>
                <a:gd name="connsiteY6" fmla="*/ 746125 h 1003300"/>
                <a:gd name="connsiteX7" fmla="*/ 1054100 w 1068388"/>
                <a:gd name="connsiteY7" fmla="*/ 1003300 h 1003300"/>
                <a:gd name="connsiteX0" fmla="*/ 38100 w 1071563"/>
                <a:gd name="connsiteY0" fmla="*/ 517525 h 1003300"/>
                <a:gd name="connsiteX1" fmla="*/ 19050 w 1071563"/>
                <a:gd name="connsiteY1" fmla="*/ 527050 h 1003300"/>
                <a:gd name="connsiteX2" fmla="*/ 38100 w 1071563"/>
                <a:gd name="connsiteY2" fmla="*/ 298450 h 1003300"/>
                <a:gd name="connsiteX3" fmla="*/ 247650 w 1071563"/>
                <a:gd name="connsiteY3" fmla="*/ 41275 h 1003300"/>
                <a:gd name="connsiteX4" fmla="*/ 552450 w 1071563"/>
                <a:gd name="connsiteY4" fmla="*/ 50800 h 1003300"/>
                <a:gd name="connsiteX5" fmla="*/ 762000 w 1071563"/>
                <a:gd name="connsiteY5" fmla="*/ 117475 h 1003300"/>
                <a:gd name="connsiteX6" fmla="*/ 914400 w 1071563"/>
                <a:gd name="connsiteY6" fmla="*/ 355600 h 1003300"/>
                <a:gd name="connsiteX7" fmla="*/ 1047750 w 1071563"/>
                <a:gd name="connsiteY7" fmla="*/ 746125 h 1003300"/>
                <a:gd name="connsiteX8" fmla="*/ 1057275 w 1071563"/>
                <a:gd name="connsiteY8" fmla="*/ 1003300 h 1003300"/>
                <a:gd name="connsiteX0" fmla="*/ 38100 w 1071563"/>
                <a:gd name="connsiteY0" fmla="*/ 522287 h 1008062"/>
                <a:gd name="connsiteX1" fmla="*/ 19050 w 1071563"/>
                <a:gd name="connsiteY1" fmla="*/ 531812 h 1008062"/>
                <a:gd name="connsiteX2" fmla="*/ 38100 w 1071563"/>
                <a:gd name="connsiteY2" fmla="*/ 303212 h 1008062"/>
                <a:gd name="connsiteX3" fmla="*/ 247650 w 1071563"/>
                <a:gd name="connsiteY3" fmla="*/ 46037 h 1008062"/>
                <a:gd name="connsiteX4" fmla="*/ 552450 w 1071563"/>
                <a:gd name="connsiteY4" fmla="*/ 26987 h 1008062"/>
                <a:gd name="connsiteX5" fmla="*/ 762000 w 1071563"/>
                <a:gd name="connsiteY5" fmla="*/ 122237 h 1008062"/>
                <a:gd name="connsiteX6" fmla="*/ 914400 w 1071563"/>
                <a:gd name="connsiteY6" fmla="*/ 360362 h 1008062"/>
                <a:gd name="connsiteX7" fmla="*/ 1047750 w 1071563"/>
                <a:gd name="connsiteY7" fmla="*/ 750887 h 1008062"/>
                <a:gd name="connsiteX8" fmla="*/ 1057275 w 1071563"/>
                <a:gd name="connsiteY8" fmla="*/ 1008062 h 1008062"/>
                <a:gd name="connsiteX0" fmla="*/ 38100 w 1065212"/>
                <a:gd name="connsiteY0" fmla="*/ 522287 h 1008062"/>
                <a:gd name="connsiteX1" fmla="*/ 19050 w 1065212"/>
                <a:gd name="connsiteY1" fmla="*/ 531812 h 1008062"/>
                <a:gd name="connsiteX2" fmla="*/ 38100 w 1065212"/>
                <a:gd name="connsiteY2" fmla="*/ 303212 h 1008062"/>
                <a:gd name="connsiteX3" fmla="*/ 247650 w 1065212"/>
                <a:gd name="connsiteY3" fmla="*/ 46037 h 1008062"/>
                <a:gd name="connsiteX4" fmla="*/ 552450 w 1065212"/>
                <a:gd name="connsiteY4" fmla="*/ 26987 h 1008062"/>
                <a:gd name="connsiteX5" fmla="*/ 762000 w 1065212"/>
                <a:gd name="connsiteY5" fmla="*/ 122237 h 1008062"/>
                <a:gd name="connsiteX6" fmla="*/ 952500 w 1065212"/>
                <a:gd name="connsiteY6" fmla="*/ 436562 h 1008062"/>
                <a:gd name="connsiteX7" fmla="*/ 1047750 w 1065212"/>
                <a:gd name="connsiteY7" fmla="*/ 750887 h 1008062"/>
                <a:gd name="connsiteX8" fmla="*/ 1057275 w 1065212"/>
                <a:gd name="connsiteY8" fmla="*/ 1008062 h 1008062"/>
                <a:gd name="connsiteX0" fmla="*/ 38100 w 1073944"/>
                <a:gd name="connsiteY0" fmla="*/ 522287 h 1027112"/>
                <a:gd name="connsiteX1" fmla="*/ 19050 w 1073944"/>
                <a:gd name="connsiteY1" fmla="*/ 531812 h 1027112"/>
                <a:gd name="connsiteX2" fmla="*/ 38100 w 1073944"/>
                <a:gd name="connsiteY2" fmla="*/ 303212 h 1027112"/>
                <a:gd name="connsiteX3" fmla="*/ 247650 w 1073944"/>
                <a:gd name="connsiteY3" fmla="*/ 46037 h 1027112"/>
                <a:gd name="connsiteX4" fmla="*/ 552450 w 1073944"/>
                <a:gd name="connsiteY4" fmla="*/ 26987 h 1027112"/>
                <a:gd name="connsiteX5" fmla="*/ 762000 w 1073944"/>
                <a:gd name="connsiteY5" fmla="*/ 122237 h 1027112"/>
                <a:gd name="connsiteX6" fmla="*/ 952500 w 1073944"/>
                <a:gd name="connsiteY6" fmla="*/ 436562 h 1027112"/>
                <a:gd name="connsiteX7" fmla="*/ 1047750 w 1073944"/>
                <a:gd name="connsiteY7" fmla="*/ 750887 h 1027112"/>
                <a:gd name="connsiteX8" fmla="*/ 1066800 w 1073944"/>
                <a:gd name="connsiteY8" fmla="*/ 1027112 h 1027112"/>
                <a:gd name="connsiteX0" fmla="*/ 23812 w 1059656"/>
                <a:gd name="connsiteY0" fmla="*/ 514123 h 1018948"/>
                <a:gd name="connsiteX1" fmla="*/ 4762 w 1059656"/>
                <a:gd name="connsiteY1" fmla="*/ 523648 h 1018948"/>
                <a:gd name="connsiteX2" fmla="*/ 52387 w 1059656"/>
                <a:gd name="connsiteY2" fmla="*/ 246061 h 1018948"/>
                <a:gd name="connsiteX3" fmla="*/ 233362 w 1059656"/>
                <a:gd name="connsiteY3" fmla="*/ 37873 h 1018948"/>
                <a:gd name="connsiteX4" fmla="*/ 538162 w 1059656"/>
                <a:gd name="connsiteY4" fmla="*/ 18823 h 1018948"/>
                <a:gd name="connsiteX5" fmla="*/ 747712 w 1059656"/>
                <a:gd name="connsiteY5" fmla="*/ 114073 h 1018948"/>
                <a:gd name="connsiteX6" fmla="*/ 938212 w 1059656"/>
                <a:gd name="connsiteY6" fmla="*/ 428398 h 1018948"/>
                <a:gd name="connsiteX7" fmla="*/ 1033462 w 1059656"/>
                <a:gd name="connsiteY7" fmla="*/ 742723 h 1018948"/>
                <a:gd name="connsiteX8" fmla="*/ 1052512 w 1059656"/>
                <a:gd name="connsiteY8" fmla="*/ 1018948 h 1018948"/>
                <a:gd name="connsiteX0" fmla="*/ 23812 w 1059656"/>
                <a:gd name="connsiteY0" fmla="*/ 514123 h 1018948"/>
                <a:gd name="connsiteX1" fmla="*/ 4762 w 1059656"/>
                <a:gd name="connsiteY1" fmla="*/ 523648 h 1018948"/>
                <a:gd name="connsiteX2" fmla="*/ 52387 w 1059656"/>
                <a:gd name="connsiteY2" fmla="*/ 246061 h 1018948"/>
                <a:gd name="connsiteX3" fmla="*/ 233362 w 1059656"/>
                <a:gd name="connsiteY3" fmla="*/ 37873 h 1018948"/>
                <a:gd name="connsiteX4" fmla="*/ 538162 w 1059656"/>
                <a:gd name="connsiteY4" fmla="*/ 18823 h 1018948"/>
                <a:gd name="connsiteX5" fmla="*/ 747712 w 1059656"/>
                <a:gd name="connsiteY5" fmla="*/ 114073 h 1018948"/>
                <a:gd name="connsiteX6" fmla="*/ 947737 w 1059656"/>
                <a:gd name="connsiteY6" fmla="*/ 408803 h 1018948"/>
                <a:gd name="connsiteX7" fmla="*/ 1033462 w 1059656"/>
                <a:gd name="connsiteY7" fmla="*/ 742723 h 1018948"/>
                <a:gd name="connsiteX8" fmla="*/ 1052512 w 1059656"/>
                <a:gd name="connsiteY8" fmla="*/ 1018948 h 1018948"/>
                <a:gd name="connsiteX0" fmla="*/ 23812 w 1059656"/>
                <a:gd name="connsiteY0" fmla="*/ 527595 h 1032420"/>
                <a:gd name="connsiteX1" fmla="*/ 4762 w 1059656"/>
                <a:gd name="connsiteY1" fmla="*/ 537120 h 1032420"/>
                <a:gd name="connsiteX2" fmla="*/ 52387 w 1059656"/>
                <a:gd name="connsiteY2" fmla="*/ 259533 h 1032420"/>
                <a:gd name="connsiteX3" fmla="*/ 233362 w 1059656"/>
                <a:gd name="connsiteY3" fmla="*/ 51345 h 1032420"/>
                <a:gd name="connsiteX4" fmla="*/ 519112 w 1059656"/>
                <a:gd name="connsiteY4" fmla="*/ 12700 h 1032420"/>
                <a:gd name="connsiteX5" fmla="*/ 747712 w 1059656"/>
                <a:gd name="connsiteY5" fmla="*/ 127545 h 1032420"/>
                <a:gd name="connsiteX6" fmla="*/ 947737 w 1059656"/>
                <a:gd name="connsiteY6" fmla="*/ 422275 h 1032420"/>
                <a:gd name="connsiteX7" fmla="*/ 1033462 w 1059656"/>
                <a:gd name="connsiteY7" fmla="*/ 756195 h 1032420"/>
                <a:gd name="connsiteX8" fmla="*/ 1052512 w 1059656"/>
                <a:gd name="connsiteY8" fmla="*/ 1032420 h 103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656" h="1032420">
                  <a:moveTo>
                    <a:pt x="23812" y="527595"/>
                  </a:moveTo>
                  <a:cubicBezTo>
                    <a:pt x="22225" y="527595"/>
                    <a:pt x="0" y="581797"/>
                    <a:pt x="4762" y="537120"/>
                  </a:cubicBezTo>
                  <a:cubicBezTo>
                    <a:pt x="9524" y="492443"/>
                    <a:pt x="14287" y="340496"/>
                    <a:pt x="52387" y="259533"/>
                  </a:cubicBezTo>
                  <a:cubicBezTo>
                    <a:pt x="90487" y="178571"/>
                    <a:pt x="155575" y="92484"/>
                    <a:pt x="233362" y="51345"/>
                  </a:cubicBezTo>
                  <a:cubicBezTo>
                    <a:pt x="311150" y="10206"/>
                    <a:pt x="433387" y="0"/>
                    <a:pt x="519112" y="12700"/>
                  </a:cubicBezTo>
                  <a:cubicBezTo>
                    <a:pt x="604837" y="25400"/>
                    <a:pt x="676275" y="59283"/>
                    <a:pt x="747712" y="127545"/>
                  </a:cubicBezTo>
                  <a:cubicBezTo>
                    <a:pt x="819150" y="195808"/>
                    <a:pt x="900112" y="317500"/>
                    <a:pt x="947737" y="422275"/>
                  </a:cubicBezTo>
                  <a:cubicBezTo>
                    <a:pt x="995362" y="527050"/>
                    <a:pt x="1016000" y="654504"/>
                    <a:pt x="1033462" y="756195"/>
                  </a:cubicBezTo>
                  <a:cubicBezTo>
                    <a:pt x="1050925" y="857886"/>
                    <a:pt x="1059656" y="957807"/>
                    <a:pt x="1052512" y="10324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 flipV="1">
              <a:off x="4919662" y="3530202"/>
              <a:ext cx="1059656" cy="1003697"/>
            </a:xfrm>
            <a:custGeom>
              <a:avLst/>
              <a:gdLst>
                <a:gd name="connsiteX0" fmla="*/ 34925 w 1068388"/>
                <a:gd name="connsiteY0" fmla="*/ 517525 h 1003300"/>
                <a:gd name="connsiteX1" fmla="*/ 34925 w 1068388"/>
                <a:gd name="connsiteY1" fmla="*/ 298450 h 1003300"/>
                <a:gd name="connsiteX2" fmla="*/ 244475 w 1068388"/>
                <a:gd name="connsiteY2" fmla="*/ 41275 h 1003300"/>
                <a:gd name="connsiteX3" fmla="*/ 549275 w 1068388"/>
                <a:gd name="connsiteY3" fmla="*/ 50800 h 1003300"/>
                <a:gd name="connsiteX4" fmla="*/ 758825 w 1068388"/>
                <a:gd name="connsiteY4" fmla="*/ 117475 h 1003300"/>
                <a:gd name="connsiteX5" fmla="*/ 911225 w 1068388"/>
                <a:gd name="connsiteY5" fmla="*/ 355600 h 1003300"/>
                <a:gd name="connsiteX6" fmla="*/ 1044575 w 1068388"/>
                <a:gd name="connsiteY6" fmla="*/ 746125 h 1003300"/>
                <a:gd name="connsiteX7" fmla="*/ 1054100 w 1068388"/>
                <a:gd name="connsiteY7" fmla="*/ 1003300 h 1003300"/>
                <a:gd name="connsiteX0" fmla="*/ 38100 w 1071563"/>
                <a:gd name="connsiteY0" fmla="*/ 517525 h 1003300"/>
                <a:gd name="connsiteX1" fmla="*/ 19050 w 1071563"/>
                <a:gd name="connsiteY1" fmla="*/ 527050 h 1003300"/>
                <a:gd name="connsiteX2" fmla="*/ 38100 w 1071563"/>
                <a:gd name="connsiteY2" fmla="*/ 298450 h 1003300"/>
                <a:gd name="connsiteX3" fmla="*/ 247650 w 1071563"/>
                <a:gd name="connsiteY3" fmla="*/ 41275 h 1003300"/>
                <a:gd name="connsiteX4" fmla="*/ 552450 w 1071563"/>
                <a:gd name="connsiteY4" fmla="*/ 50800 h 1003300"/>
                <a:gd name="connsiteX5" fmla="*/ 762000 w 1071563"/>
                <a:gd name="connsiteY5" fmla="*/ 117475 h 1003300"/>
                <a:gd name="connsiteX6" fmla="*/ 914400 w 1071563"/>
                <a:gd name="connsiteY6" fmla="*/ 355600 h 1003300"/>
                <a:gd name="connsiteX7" fmla="*/ 1047750 w 1071563"/>
                <a:gd name="connsiteY7" fmla="*/ 746125 h 1003300"/>
                <a:gd name="connsiteX8" fmla="*/ 1057275 w 1071563"/>
                <a:gd name="connsiteY8" fmla="*/ 1003300 h 1003300"/>
                <a:gd name="connsiteX0" fmla="*/ 38100 w 1071563"/>
                <a:gd name="connsiteY0" fmla="*/ 522287 h 1008062"/>
                <a:gd name="connsiteX1" fmla="*/ 19050 w 1071563"/>
                <a:gd name="connsiteY1" fmla="*/ 531812 h 1008062"/>
                <a:gd name="connsiteX2" fmla="*/ 38100 w 1071563"/>
                <a:gd name="connsiteY2" fmla="*/ 303212 h 1008062"/>
                <a:gd name="connsiteX3" fmla="*/ 247650 w 1071563"/>
                <a:gd name="connsiteY3" fmla="*/ 46037 h 1008062"/>
                <a:gd name="connsiteX4" fmla="*/ 552450 w 1071563"/>
                <a:gd name="connsiteY4" fmla="*/ 26987 h 1008062"/>
                <a:gd name="connsiteX5" fmla="*/ 762000 w 1071563"/>
                <a:gd name="connsiteY5" fmla="*/ 122237 h 1008062"/>
                <a:gd name="connsiteX6" fmla="*/ 914400 w 1071563"/>
                <a:gd name="connsiteY6" fmla="*/ 360362 h 1008062"/>
                <a:gd name="connsiteX7" fmla="*/ 1047750 w 1071563"/>
                <a:gd name="connsiteY7" fmla="*/ 750887 h 1008062"/>
                <a:gd name="connsiteX8" fmla="*/ 1057275 w 1071563"/>
                <a:gd name="connsiteY8" fmla="*/ 1008062 h 1008062"/>
                <a:gd name="connsiteX0" fmla="*/ 38100 w 1065212"/>
                <a:gd name="connsiteY0" fmla="*/ 522287 h 1008062"/>
                <a:gd name="connsiteX1" fmla="*/ 19050 w 1065212"/>
                <a:gd name="connsiteY1" fmla="*/ 531812 h 1008062"/>
                <a:gd name="connsiteX2" fmla="*/ 38100 w 1065212"/>
                <a:gd name="connsiteY2" fmla="*/ 303212 h 1008062"/>
                <a:gd name="connsiteX3" fmla="*/ 247650 w 1065212"/>
                <a:gd name="connsiteY3" fmla="*/ 46037 h 1008062"/>
                <a:gd name="connsiteX4" fmla="*/ 552450 w 1065212"/>
                <a:gd name="connsiteY4" fmla="*/ 26987 h 1008062"/>
                <a:gd name="connsiteX5" fmla="*/ 762000 w 1065212"/>
                <a:gd name="connsiteY5" fmla="*/ 122237 h 1008062"/>
                <a:gd name="connsiteX6" fmla="*/ 952500 w 1065212"/>
                <a:gd name="connsiteY6" fmla="*/ 436562 h 1008062"/>
                <a:gd name="connsiteX7" fmla="*/ 1047750 w 1065212"/>
                <a:gd name="connsiteY7" fmla="*/ 750887 h 1008062"/>
                <a:gd name="connsiteX8" fmla="*/ 1057275 w 1065212"/>
                <a:gd name="connsiteY8" fmla="*/ 1008062 h 1008062"/>
                <a:gd name="connsiteX0" fmla="*/ 38100 w 1073944"/>
                <a:gd name="connsiteY0" fmla="*/ 522287 h 1027112"/>
                <a:gd name="connsiteX1" fmla="*/ 19050 w 1073944"/>
                <a:gd name="connsiteY1" fmla="*/ 531812 h 1027112"/>
                <a:gd name="connsiteX2" fmla="*/ 38100 w 1073944"/>
                <a:gd name="connsiteY2" fmla="*/ 303212 h 1027112"/>
                <a:gd name="connsiteX3" fmla="*/ 247650 w 1073944"/>
                <a:gd name="connsiteY3" fmla="*/ 46037 h 1027112"/>
                <a:gd name="connsiteX4" fmla="*/ 552450 w 1073944"/>
                <a:gd name="connsiteY4" fmla="*/ 26987 h 1027112"/>
                <a:gd name="connsiteX5" fmla="*/ 762000 w 1073944"/>
                <a:gd name="connsiteY5" fmla="*/ 122237 h 1027112"/>
                <a:gd name="connsiteX6" fmla="*/ 952500 w 1073944"/>
                <a:gd name="connsiteY6" fmla="*/ 436562 h 1027112"/>
                <a:gd name="connsiteX7" fmla="*/ 1047750 w 1073944"/>
                <a:gd name="connsiteY7" fmla="*/ 750887 h 1027112"/>
                <a:gd name="connsiteX8" fmla="*/ 1066800 w 1073944"/>
                <a:gd name="connsiteY8" fmla="*/ 1027112 h 1027112"/>
                <a:gd name="connsiteX0" fmla="*/ 23812 w 1059656"/>
                <a:gd name="connsiteY0" fmla="*/ 514123 h 1018948"/>
                <a:gd name="connsiteX1" fmla="*/ 4762 w 1059656"/>
                <a:gd name="connsiteY1" fmla="*/ 523648 h 1018948"/>
                <a:gd name="connsiteX2" fmla="*/ 52387 w 1059656"/>
                <a:gd name="connsiteY2" fmla="*/ 246061 h 1018948"/>
                <a:gd name="connsiteX3" fmla="*/ 233362 w 1059656"/>
                <a:gd name="connsiteY3" fmla="*/ 37873 h 1018948"/>
                <a:gd name="connsiteX4" fmla="*/ 538162 w 1059656"/>
                <a:gd name="connsiteY4" fmla="*/ 18823 h 1018948"/>
                <a:gd name="connsiteX5" fmla="*/ 747712 w 1059656"/>
                <a:gd name="connsiteY5" fmla="*/ 114073 h 1018948"/>
                <a:gd name="connsiteX6" fmla="*/ 938212 w 1059656"/>
                <a:gd name="connsiteY6" fmla="*/ 428398 h 1018948"/>
                <a:gd name="connsiteX7" fmla="*/ 1033462 w 1059656"/>
                <a:gd name="connsiteY7" fmla="*/ 742723 h 1018948"/>
                <a:gd name="connsiteX8" fmla="*/ 1052512 w 1059656"/>
                <a:gd name="connsiteY8" fmla="*/ 1018948 h 1018948"/>
                <a:gd name="connsiteX0" fmla="*/ 23812 w 1059656"/>
                <a:gd name="connsiteY0" fmla="*/ 514123 h 1018948"/>
                <a:gd name="connsiteX1" fmla="*/ 4762 w 1059656"/>
                <a:gd name="connsiteY1" fmla="*/ 523648 h 1018948"/>
                <a:gd name="connsiteX2" fmla="*/ 52387 w 1059656"/>
                <a:gd name="connsiteY2" fmla="*/ 246061 h 1018948"/>
                <a:gd name="connsiteX3" fmla="*/ 233362 w 1059656"/>
                <a:gd name="connsiteY3" fmla="*/ 37873 h 1018948"/>
                <a:gd name="connsiteX4" fmla="*/ 538162 w 1059656"/>
                <a:gd name="connsiteY4" fmla="*/ 18823 h 1018948"/>
                <a:gd name="connsiteX5" fmla="*/ 747712 w 1059656"/>
                <a:gd name="connsiteY5" fmla="*/ 114073 h 1018948"/>
                <a:gd name="connsiteX6" fmla="*/ 947737 w 1059656"/>
                <a:gd name="connsiteY6" fmla="*/ 408803 h 1018948"/>
                <a:gd name="connsiteX7" fmla="*/ 1033462 w 1059656"/>
                <a:gd name="connsiteY7" fmla="*/ 742723 h 1018948"/>
                <a:gd name="connsiteX8" fmla="*/ 1052512 w 1059656"/>
                <a:gd name="connsiteY8" fmla="*/ 1018948 h 1018948"/>
                <a:gd name="connsiteX0" fmla="*/ 23812 w 1059656"/>
                <a:gd name="connsiteY0" fmla="*/ 527595 h 1032420"/>
                <a:gd name="connsiteX1" fmla="*/ 4762 w 1059656"/>
                <a:gd name="connsiteY1" fmla="*/ 537120 h 1032420"/>
                <a:gd name="connsiteX2" fmla="*/ 52387 w 1059656"/>
                <a:gd name="connsiteY2" fmla="*/ 259533 h 1032420"/>
                <a:gd name="connsiteX3" fmla="*/ 233362 w 1059656"/>
                <a:gd name="connsiteY3" fmla="*/ 51345 h 1032420"/>
                <a:gd name="connsiteX4" fmla="*/ 519112 w 1059656"/>
                <a:gd name="connsiteY4" fmla="*/ 12700 h 1032420"/>
                <a:gd name="connsiteX5" fmla="*/ 747712 w 1059656"/>
                <a:gd name="connsiteY5" fmla="*/ 127545 h 1032420"/>
                <a:gd name="connsiteX6" fmla="*/ 947737 w 1059656"/>
                <a:gd name="connsiteY6" fmla="*/ 422275 h 1032420"/>
                <a:gd name="connsiteX7" fmla="*/ 1033462 w 1059656"/>
                <a:gd name="connsiteY7" fmla="*/ 756195 h 1032420"/>
                <a:gd name="connsiteX8" fmla="*/ 1052512 w 1059656"/>
                <a:gd name="connsiteY8" fmla="*/ 1032420 h 103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656" h="1032420">
                  <a:moveTo>
                    <a:pt x="23812" y="527595"/>
                  </a:moveTo>
                  <a:cubicBezTo>
                    <a:pt x="22225" y="527595"/>
                    <a:pt x="0" y="581797"/>
                    <a:pt x="4762" y="537120"/>
                  </a:cubicBezTo>
                  <a:cubicBezTo>
                    <a:pt x="9524" y="492443"/>
                    <a:pt x="14287" y="340496"/>
                    <a:pt x="52387" y="259533"/>
                  </a:cubicBezTo>
                  <a:cubicBezTo>
                    <a:pt x="90487" y="178571"/>
                    <a:pt x="155575" y="92484"/>
                    <a:pt x="233362" y="51345"/>
                  </a:cubicBezTo>
                  <a:cubicBezTo>
                    <a:pt x="311150" y="10206"/>
                    <a:pt x="433387" y="0"/>
                    <a:pt x="519112" y="12700"/>
                  </a:cubicBezTo>
                  <a:cubicBezTo>
                    <a:pt x="604837" y="25400"/>
                    <a:pt x="676275" y="59283"/>
                    <a:pt x="747712" y="127545"/>
                  </a:cubicBezTo>
                  <a:cubicBezTo>
                    <a:pt x="819150" y="195808"/>
                    <a:pt x="900112" y="317500"/>
                    <a:pt x="947737" y="422275"/>
                  </a:cubicBezTo>
                  <a:cubicBezTo>
                    <a:pt x="995362" y="527050"/>
                    <a:pt x="1016000" y="654504"/>
                    <a:pt x="1033462" y="756195"/>
                  </a:cubicBezTo>
                  <a:cubicBezTo>
                    <a:pt x="1050925" y="857886"/>
                    <a:pt x="1059656" y="957807"/>
                    <a:pt x="1052512" y="10324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5972175" y="3495675"/>
              <a:ext cx="0" cy="1238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2752725" y="3381375"/>
              <a:ext cx="22383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Freeform 136"/>
            <p:cNvSpPr/>
            <p:nvPr/>
          </p:nvSpPr>
          <p:spPr bwMode="auto">
            <a:xfrm>
              <a:off x="4972050" y="1924050"/>
              <a:ext cx="1123950" cy="1457325"/>
            </a:xfrm>
            <a:custGeom>
              <a:avLst/>
              <a:gdLst>
                <a:gd name="connsiteX0" fmla="*/ 0 w 1123950"/>
                <a:gd name="connsiteY0" fmla="*/ 1457325 h 1457325"/>
                <a:gd name="connsiteX1" fmla="*/ 209550 w 1123950"/>
                <a:gd name="connsiteY1" fmla="*/ 1428750 h 1457325"/>
                <a:gd name="connsiteX2" fmla="*/ 314325 w 1123950"/>
                <a:gd name="connsiteY2" fmla="*/ 1381125 h 1457325"/>
                <a:gd name="connsiteX3" fmla="*/ 523875 w 1123950"/>
                <a:gd name="connsiteY3" fmla="*/ 1181100 h 1457325"/>
                <a:gd name="connsiteX4" fmla="*/ 809625 w 1123950"/>
                <a:gd name="connsiteY4" fmla="*/ 781050 h 1457325"/>
                <a:gd name="connsiteX5" fmla="*/ 981075 w 1123950"/>
                <a:gd name="connsiteY5" fmla="*/ 457200 h 1457325"/>
                <a:gd name="connsiteX6" fmla="*/ 1123950 w 1123950"/>
                <a:gd name="connsiteY6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950" h="1457325">
                  <a:moveTo>
                    <a:pt x="0" y="1457325"/>
                  </a:moveTo>
                  <a:cubicBezTo>
                    <a:pt x="78581" y="1449387"/>
                    <a:pt x="157163" y="1441450"/>
                    <a:pt x="209550" y="1428750"/>
                  </a:cubicBezTo>
                  <a:cubicBezTo>
                    <a:pt x="261938" y="1416050"/>
                    <a:pt x="261938" y="1422400"/>
                    <a:pt x="314325" y="1381125"/>
                  </a:cubicBezTo>
                  <a:cubicBezTo>
                    <a:pt x="366712" y="1339850"/>
                    <a:pt x="441325" y="1281113"/>
                    <a:pt x="523875" y="1181100"/>
                  </a:cubicBezTo>
                  <a:cubicBezTo>
                    <a:pt x="606425" y="1081088"/>
                    <a:pt x="733425" y="901700"/>
                    <a:pt x="809625" y="781050"/>
                  </a:cubicBezTo>
                  <a:cubicBezTo>
                    <a:pt x="885825" y="660400"/>
                    <a:pt x="928688" y="587375"/>
                    <a:pt x="981075" y="457200"/>
                  </a:cubicBezTo>
                  <a:cubicBezTo>
                    <a:pt x="1033463" y="327025"/>
                    <a:pt x="1078706" y="163512"/>
                    <a:pt x="112395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4805" name="Object 53"/>
            <p:cNvGraphicFramePr>
              <a:graphicFrameLocks noChangeAspect="1"/>
            </p:cNvGraphicFramePr>
            <p:nvPr/>
          </p:nvGraphicFramePr>
          <p:xfrm>
            <a:off x="6030913" y="3859213"/>
            <a:ext cx="249237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334" imgH="190417" progId="Equation.DSMT4">
                    <p:embed/>
                  </p:oleObj>
                </mc:Choice>
                <mc:Fallback>
                  <p:oleObj name="Equation" r:id="rId23" imgW="152334" imgH="190417" progId="Equation.DSMT4">
                    <p:embed/>
                    <p:pic>
                      <p:nvPicPr>
                        <p:cNvPr id="0" name="Picture 1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913" y="3859213"/>
                          <a:ext cx="249237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9" name="Straight Connector 138"/>
            <p:cNvCxnSpPr/>
            <p:nvPr/>
          </p:nvCxnSpPr>
          <p:spPr bwMode="auto">
            <a:xfrm>
              <a:off x="2752725" y="3571875"/>
              <a:ext cx="36099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2743200" y="3762375"/>
              <a:ext cx="22383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Freeform 141"/>
            <p:cNvSpPr/>
            <p:nvPr/>
          </p:nvSpPr>
          <p:spPr bwMode="auto">
            <a:xfrm flipV="1">
              <a:off x="4953000" y="3762375"/>
              <a:ext cx="1123950" cy="1457325"/>
            </a:xfrm>
            <a:custGeom>
              <a:avLst/>
              <a:gdLst>
                <a:gd name="connsiteX0" fmla="*/ 0 w 1123950"/>
                <a:gd name="connsiteY0" fmla="*/ 1457325 h 1457325"/>
                <a:gd name="connsiteX1" fmla="*/ 209550 w 1123950"/>
                <a:gd name="connsiteY1" fmla="*/ 1428750 h 1457325"/>
                <a:gd name="connsiteX2" fmla="*/ 314325 w 1123950"/>
                <a:gd name="connsiteY2" fmla="*/ 1381125 h 1457325"/>
                <a:gd name="connsiteX3" fmla="*/ 523875 w 1123950"/>
                <a:gd name="connsiteY3" fmla="*/ 1181100 h 1457325"/>
                <a:gd name="connsiteX4" fmla="*/ 809625 w 1123950"/>
                <a:gd name="connsiteY4" fmla="*/ 781050 h 1457325"/>
                <a:gd name="connsiteX5" fmla="*/ 981075 w 1123950"/>
                <a:gd name="connsiteY5" fmla="*/ 457200 h 1457325"/>
                <a:gd name="connsiteX6" fmla="*/ 1123950 w 1123950"/>
                <a:gd name="connsiteY6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950" h="1457325">
                  <a:moveTo>
                    <a:pt x="0" y="1457325"/>
                  </a:moveTo>
                  <a:cubicBezTo>
                    <a:pt x="78581" y="1449387"/>
                    <a:pt x="157163" y="1441450"/>
                    <a:pt x="209550" y="1428750"/>
                  </a:cubicBezTo>
                  <a:cubicBezTo>
                    <a:pt x="261938" y="1416050"/>
                    <a:pt x="261938" y="1422400"/>
                    <a:pt x="314325" y="1381125"/>
                  </a:cubicBezTo>
                  <a:cubicBezTo>
                    <a:pt x="366712" y="1339850"/>
                    <a:pt x="441325" y="1281113"/>
                    <a:pt x="523875" y="1181100"/>
                  </a:cubicBezTo>
                  <a:cubicBezTo>
                    <a:pt x="606425" y="1081088"/>
                    <a:pt x="733425" y="901700"/>
                    <a:pt x="809625" y="781050"/>
                  </a:cubicBezTo>
                  <a:cubicBezTo>
                    <a:pt x="885825" y="660400"/>
                    <a:pt x="928688" y="587375"/>
                    <a:pt x="981075" y="457200"/>
                  </a:cubicBezTo>
                  <a:cubicBezTo>
                    <a:pt x="1033463" y="327025"/>
                    <a:pt x="1078706" y="163512"/>
                    <a:pt x="112395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4807" name="Object 55"/>
            <p:cNvGraphicFramePr>
              <a:graphicFrameLocks noChangeAspect="1"/>
            </p:cNvGraphicFramePr>
            <p:nvPr/>
          </p:nvGraphicFramePr>
          <p:xfrm>
            <a:off x="6194425" y="4731789"/>
            <a:ext cx="2149475" cy="295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82144" imgH="177723" progId="Equation.DSMT4">
                    <p:embed/>
                  </p:oleObj>
                </mc:Choice>
                <mc:Fallback>
                  <p:oleObj name="Equation" r:id="rId25" imgW="1282144" imgH="177723" progId="Equation.DSMT4">
                    <p:embed/>
                    <p:pic>
                      <p:nvPicPr>
                        <p:cNvPr id="0" name="Picture 1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4425" y="4731789"/>
                          <a:ext cx="2149475" cy="295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8" name="Object 56"/>
            <p:cNvGraphicFramePr>
              <a:graphicFrameLocks noChangeAspect="1"/>
            </p:cNvGraphicFramePr>
            <p:nvPr/>
          </p:nvGraphicFramePr>
          <p:xfrm>
            <a:off x="4716463" y="5232400"/>
            <a:ext cx="7064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31425" imgH="177646" progId="Equation.DSMT4">
                    <p:embed/>
                  </p:oleObj>
                </mc:Choice>
                <mc:Fallback>
                  <p:oleObj name="Equation" r:id="rId27" imgW="431425" imgH="177646" progId="Equation.DSMT4">
                    <p:embed/>
                    <p:pic>
                      <p:nvPicPr>
                        <p:cNvPr id="0" name="Picture 1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5232400"/>
                          <a:ext cx="70643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7" name="Straight Connector 146"/>
            <p:cNvCxnSpPr/>
            <p:nvPr/>
          </p:nvCxnSpPr>
          <p:spPr bwMode="auto">
            <a:xfrm>
              <a:off x="5105400" y="4171950"/>
              <a:ext cx="0" cy="10477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4271" name="Object 15"/>
            <p:cNvGraphicFramePr>
              <a:graphicFrameLocks noChangeAspect="1"/>
            </p:cNvGraphicFramePr>
            <p:nvPr/>
          </p:nvGraphicFramePr>
          <p:xfrm>
            <a:off x="6526213" y="4142582"/>
            <a:ext cx="246062" cy="270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835" imgH="139518" progId="Equation.DSMT4">
                    <p:embed/>
                  </p:oleObj>
                </mc:Choice>
                <mc:Fallback>
                  <p:oleObj name="Equation" r:id="rId29" imgW="126835" imgH="139518" progId="Equation.DSMT4">
                    <p:embed/>
                    <p:pic>
                      <p:nvPicPr>
                        <p:cNvPr id="0" name="Picture 1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4142582"/>
                          <a:ext cx="246062" cy="270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1004917" y="1736036"/>
            <a:ext cx="7186583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surface charge density on the lower surface of the top plate.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6372225" y="409564"/>
            <a:ext cx="2533650" cy="5947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4171949" y="3589338"/>
          <a:ext cx="167668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502" imgH="215806" progId="Equation.DSMT4">
                  <p:embed/>
                </p:oleObj>
              </mc:Choice>
              <mc:Fallback>
                <p:oleObj name="Equation" r:id="rId3" imgW="685502" imgH="215806" progId="Equation.DSMT4">
                  <p:embed/>
                  <p:pic>
                    <p:nvPicPr>
                      <p:cNvPr id="0" name="Picture 2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49" y="3589338"/>
                        <a:ext cx="167668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3"/>
          <p:cNvGrpSpPr/>
          <p:nvPr/>
        </p:nvGrpSpPr>
        <p:grpSpPr>
          <a:xfrm>
            <a:off x="209550" y="4159250"/>
            <a:ext cx="6037263" cy="2430463"/>
            <a:chOff x="523875" y="4159250"/>
            <a:chExt cx="6037263" cy="2430463"/>
          </a:xfrm>
        </p:grpSpPr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3000376" y="553878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" name="Object 39"/>
            <p:cNvGraphicFramePr>
              <a:graphicFrameLocks noChangeAspect="1"/>
            </p:cNvGraphicFramePr>
            <p:nvPr/>
          </p:nvGraphicFramePr>
          <p:xfrm>
            <a:off x="5021263" y="543242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2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1263" y="543242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40"/>
            <p:cNvGraphicFramePr>
              <a:graphicFrameLocks noChangeAspect="1"/>
            </p:cNvGraphicFramePr>
            <p:nvPr/>
          </p:nvGraphicFramePr>
          <p:xfrm>
            <a:off x="3541713" y="4159250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201" imgH="139579" progId="Equation.DSMT4">
                    <p:embed/>
                  </p:oleObj>
                </mc:Choice>
                <mc:Fallback>
                  <p:oleObj name="Equation" r:id="rId7" imgW="114201" imgH="139579" progId="Equation.DSMT4">
                    <p:embed/>
                    <p:pic>
                      <p:nvPicPr>
                        <p:cNvPr id="0" name="Picture 2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713" y="4159250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46"/>
            <p:cNvSpPr>
              <a:spLocks noChangeShapeType="1"/>
            </p:cNvSpPr>
            <p:nvPr/>
          </p:nvSpPr>
          <p:spPr bwMode="auto">
            <a:xfrm rot="16200000">
              <a:off x="2752725" y="534987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1381125" y="5095875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0" name="Object 26"/>
            <p:cNvGraphicFramePr>
              <a:graphicFrameLocks noChangeAspect="1"/>
            </p:cNvGraphicFramePr>
            <p:nvPr/>
          </p:nvGraphicFramePr>
          <p:xfrm>
            <a:off x="1976438" y="4710113"/>
            <a:ext cx="6016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68300" imgH="139700" progId="Equation.DSMT4">
                    <p:embed/>
                  </p:oleObj>
                </mc:Choice>
                <mc:Fallback>
                  <p:oleObj name="Equation" r:id="rId9" imgW="368300" imgH="139700" progId="Equation.DSMT4">
                    <p:embed/>
                    <p:pic>
                      <p:nvPicPr>
                        <p:cNvPr id="0" name="Picture 2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710113"/>
                          <a:ext cx="601662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7"/>
            <p:cNvGraphicFramePr>
              <a:graphicFrameLocks noChangeAspect="1"/>
            </p:cNvGraphicFramePr>
            <p:nvPr/>
          </p:nvGraphicFramePr>
          <p:xfrm>
            <a:off x="1838325" y="6148388"/>
            <a:ext cx="74771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57200" imgH="139700" progId="Equation.DSMT4">
                    <p:embed/>
                  </p:oleObj>
                </mc:Choice>
                <mc:Fallback>
                  <p:oleObj name="Equation" r:id="rId11" imgW="457200" imgH="139700" progId="Equation.DSMT4">
                    <p:embed/>
                    <p:pic>
                      <p:nvPicPr>
                        <p:cNvPr id="0" name="Picture 2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8325" y="6148388"/>
                          <a:ext cx="74771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8"/>
            <p:cNvGraphicFramePr>
              <a:graphicFrameLocks noChangeAspect="1"/>
            </p:cNvGraphicFramePr>
            <p:nvPr/>
          </p:nvGraphicFramePr>
          <p:xfrm>
            <a:off x="1330325" y="5322888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82391" imgH="253890" progId="Equation.DSMT4">
                    <p:embed/>
                  </p:oleObj>
                </mc:Choice>
                <mc:Fallback>
                  <p:oleObj name="Equation" r:id="rId13" imgW="482391" imgH="253890" progId="Equation.DSMT4">
                    <p:embed/>
                    <p:pic>
                      <p:nvPicPr>
                        <p:cNvPr id="0" name="Picture 2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325" y="5322888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29"/>
            <p:cNvGraphicFramePr>
              <a:graphicFrameLocks noChangeAspect="1"/>
            </p:cNvGraphicFramePr>
            <p:nvPr/>
          </p:nvGraphicFramePr>
          <p:xfrm>
            <a:off x="606425" y="4554538"/>
            <a:ext cx="5826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292" imgH="203024" progId="Equation.DSMT4">
                    <p:embed/>
                  </p:oleObj>
                </mc:Choice>
                <mc:Fallback>
                  <p:oleObj name="Equation" r:id="rId15" imgW="355292" imgH="203024" progId="Equation.DSMT4">
                    <p:embed/>
                    <p:pic>
                      <p:nvPicPr>
                        <p:cNvPr id="0" name="Picture 2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425" y="4554538"/>
                          <a:ext cx="582613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30"/>
            <p:cNvGraphicFramePr>
              <a:graphicFrameLocks noChangeAspect="1"/>
            </p:cNvGraphicFramePr>
            <p:nvPr/>
          </p:nvGraphicFramePr>
          <p:xfrm>
            <a:off x="523875" y="6259513"/>
            <a:ext cx="7508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57002" imgH="203112" progId="Equation.DSMT4">
                    <p:embed/>
                  </p:oleObj>
                </mc:Choice>
                <mc:Fallback>
                  <p:oleObj name="Equation" r:id="rId17" imgW="457002" imgH="203112" progId="Equation.DSMT4">
                    <p:embed/>
                    <p:pic>
                      <p:nvPicPr>
                        <p:cNvPr id="0" name="Picture 2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875" y="6259513"/>
                          <a:ext cx="75088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1"/>
            <p:cNvGraphicFramePr>
              <a:graphicFrameLocks noChangeAspect="1"/>
            </p:cNvGraphicFramePr>
            <p:nvPr/>
          </p:nvGraphicFramePr>
          <p:xfrm>
            <a:off x="808038" y="4979987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569" imgH="101468" progId="Equation.DSMT4">
                    <p:embed/>
                  </p:oleObj>
                </mc:Choice>
                <mc:Fallback>
                  <p:oleObj name="Equation" r:id="rId19" imgW="177569" imgH="101468" progId="Equation.DSMT4">
                    <p:embed/>
                    <p:pic>
                      <p:nvPicPr>
                        <p:cNvPr id="0" name="Picture 2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038" y="4979987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2"/>
            <p:cNvGraphicFramePr>
              <a:graphicFrameLocks noChangeAspect="1"/>
            </p:cNvGraphicFramePr>
            <p:nvPr/>
          </p:nvGraphicFramePr>
          <p:xfrm>
            <a:off x="798513" y="586581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2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3" y="586581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 bwMode="auto">
            <a:xfrm>
              <a:off x="1371600" y="5991225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4794" name="Object 42"/>
            <p:cNvGraphicFramePr>
              <a:graphicFrameLocks noChangeAspect="1"/>
            </p:cNvGraphicFramePr>
            <p:nvPr/>
          </p:nvGraphicFramePr>
          <p:xfrm>
            <a:off x="6056313" y="497998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569" imgH="101468" progId="Equation.DSMT4">
                    <p:embed/>
                  </p:oleObj>
                </mc:Choice>
                <mc:Fallback>
                  <p:oleObj name="Equation" r:id="rId23" imgW="177569" imgH="101468" progId="Equation.DSMT4">
                    <p:embed/>
                    <p:pic>
                      <p:nvPicPr>
                        <p:cNvPr id="0" name="Picture 2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6313" y="497998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5" name="Object 43"/>
            <p:cNvGraphicFramePr>
              <a:graphicFrameLocks noChangeAspect="1"/>
            </p:cNvGraphicFramePr>
            <p:nvPr/>
          </p:nvGraphicFramePr>
          <p:xfrm>
            <a:off x="6008688" y="58753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77569" imgH="101468" progId="Equation.DSMT4">
                    <p:embed/>
                  </p:oleObj>
                </mc:Choice>
                <mc:Fallback>
                  <p:oleObj name="Equation" r:id="rId25" imgW="177569" imgH="101468" progId="Equation.DSMT4">
                    <p:embed/>
                    <p:pic>
                      <p:nvPicPr>
                        <p:cNvPr id="0" name="Picture 2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8688" y="58753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796" name="Object 44"/>
          <p:cNvGraphicFramePr>
            <a:graphicFrameLocks noChangeAspect="1"/>
          </p:cNvGraphicFramePr>
          <p:nvPr/>
        </p:nvGraphicFramePr>
        <p:xfrm>
          <a:off x="6386514" y="1815423"/>
          <a:ext cx="2443162" cy="45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22400" imgH="266700" progId="Equation.DSMT4">
                  <p:embed/>
                </p:oleObj>
              </mc:Choice>
              <mc:Fallback>
                <p:oleObj name="Equation" r:id="rId26" imgW="1422400" imgH="266700" progId="Equation.DSMT4">
                  <p:embed/>
                  <p:pic>
                    <p:nvPicPr>
                      <p:cNvPr id="0" name="Picture 2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4" y="1815423"/>
                        <a:ext cx="2443162" cy="456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7" name="Object 45"/>
          <p:cNvGraphicFramePr>
            <a:graphicFrameLocks noChangeAspect="1"/>
          </p:cNvGraphicFramePr>
          <p:nvPr/>
        </p:nvGraphicFramePr>
        <p:xfrm>
          <a:off x="6875463" y="2932103"/>
          <a:ext cx="17891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40948" imgH="533169" progId="Equation.DSMT4">
                  <p:embed/>
                </p:oleObj>
              </mc:Choice>
              <mc:Fallback>
                <p:oleObj name="Equation" r:id="rId28" imgW="1040948" imgH="533169" progId="Equation.DSMT4">
                  <p:embed/>
                  <p:pic>
                    <p:nvPicPr>
                      <p:cNvPr id="0" name="Picture 2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2932103"/>
                        <a:ext cx="178911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0" name="Object 48"/>
          <p:cNvGraphicFramePr>
            <a:graphicFrameLocks noChangeAspect="1"/>
          </p:cNvGraphicFramePr>
          <p:nvPr/>
        </p:nvGraphicFramePr>
        <p:xfrm>
          <a:off x="7213600" y="4479915"/>
          <a:ext cx="12652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36600" imgH="482600" progId="Equation.DSMT4">
                  <p:embed/>
                </p:oleObj>
              </mc:Choice>
              <mc:Fallback>
                <p:oleObj name="Equation" r:id="rId30" imgW="736600" imgH="482600" progId="Equation.DSMT4">
                  <p:embed/>
                  <p:pic>
                    <p:nvPicPr>
                      <p:cNvPr id="0" name="Picture 2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479915"/>
                        <a:ext cx="126523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Down Arrow 90"/>
          <p:cNvSpPr/>
          <p:nvPr/>
        </p:nvSpPr>
        <p:spPr bwMode="auto">
          <a:xfrm>
            <a:off x="7639050" y="4076690"/>
            <a:ext cx="190500" cy="2762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48575" y="2447915"/>
            <a:ext cx="190500" cy="2762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Down Arrow 92"/>
          <p:cNvSpPr/>
          <p:nvPr/>
        </p:nvSpPr>
        <p:spPr bwMode="auto">
          <a:xfrm>
            <a:off x="7648575" y="1343015"/>
            <a:ext cx="190500" cy="2762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4802" name="Object 50"/>
          <p:cNvGraphicFramePr>
            <a:graphicFrameLocks noChangeAspect="1"/>
          </p:cNvGraphicFramePr>
          <p:nvPr/>
        </p:nvGraphicFramePr>
        <p:xfrm>
          <a:off x="6829425" y="569903"/>
          <a:ext cx="1676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85502" imgH="215806" progId="Equation.DSMT4">
                  <p:embed/>
                </p:oleObj>
              </mc:Choice>
              <mc:Fallback>
                <p:oleObj name="Equation" r:id="rId32" imgW="685502" imgH="215806" progId="Equation.DSMT4">
                  <p:embed/>
                  <p:pic>
                    <p:nvPicPr>
                      <p:cNvPr id="0" name="Picture 2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569903"/>
                        <a:ext cx="16764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3" name="Object 51"/>
          <p:cNvGraphicFramePr>
            <a:graphicFrameLocks noChangeAspect="1"/>
          </p:cNvGraphicFramePr>
          <p:nvPr/>
        </p:nvGraphicFramePr>
        <p:xfrm>
          <a:off x="7937500" y="4075103"/>
          <a:ext cx="8096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69696" imgH="165028" progId="Equation.DSMT4">
                  <p:embed/>
                </p:oleObj>
              </mc:Choice>
              <mc:Fallback>
                <p:oleObj name="Equation" r:id="rId34" imgW="469696" imgH="165028" progId="Equation.DSMT4">
                  <p:embed/>
                  <p:pic>
                    <p:nvPicPr>
                      <p:cNvPr id="0" name="Picture 2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4075103"/>
                        <a:ext cx="809625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49238" y="1004888"/>
            <a:ext cx="4681538" cy="2668587"/>
            <a:chOff x="249238" y="1004888"/>
            <a:chExt cx="4681538" cy="2668587"/>
          </a:xfrm>
        </p:grpSpPr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2705101" y="2424113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39"/>
            <p:cNvGraphicFramePr>
              <a:graphicFrameLocks noChangeAspect="1"/>
            </p:cNvGraphicFramePr>
            <p:nvPr/>
          </p:nvGraphicFramePr>
          <p:xfrm>
            <a:off x="4725988" y="23177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26835" imgH="139518" progId="Equation.DSMT4">
                    <p:embed/>
                  </p:oleObj>
                </mc:Choice>
                <mc:Fallback>
                  <p:oleObj name="Equation" r:id="rId36" imgW="126835" imgH="139518" progId="Equation.DSMT4">
                    <p:embed/>
                    <p:pic>
                      <p:nvPicPr>
                        <p:cNvPr id="0" name="Picture 2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988" y="23177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0"/>
            <p:cNvGraphicFramePr>
              <a:graphicFrameLocks noChangeAspect="1"/>
            </p:cNvGraphicFramePr>
            <p:nvPr/>
          </p:nvGraphicFramePr>
          <p:xfrm>
            <a:off x="3549651" y="100488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139579" imgH="164957" progId="Equation.DSMT4">
                    <p:embed/>
                  </p:oleObj>
                </mc:Choice>
                <mc:Fallback>
                  <p:oleObj name="Equation" r:id="rId38" imgW="139579" imgH="164957" progId="Equation.DSMT4">
                    <p:embed/>
                    <p:pic>
                      <p:nvPicPr>
                        <p:cNvPr id="0" name="Picture 2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51" y="100488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16200000">
              <a:off x="2771775" y="22352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1085850" y="198120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95375" y="286702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4778" name="Object 26"/>
            <p:cNvGraphicFramePr>
              <a:graphicFrameLocks noChangeAspect="1"/>
            </p:cNvGraphicFramePr>
            <p:nvPr/>
          </p:nvGraphicFramePr>
          <p:xfrm>
            <a:off x="1660525" y="1574112"/>
            <a:ext cx="644525" cy="26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393359" imgH="164957" progId="Equation.DSMT4">
                    <p:embed/>
                  </p:oleObj>
                </mc:Choice>
                <mc:Fallback>
                  <p:oleObj name="Equation" r:id="rId40" imgW="393359" imgH="164957" progId="Equation.DSMT4">
                    <p:embed/>
                    <p:pic>
                      <p:nvPicPr>
                        <p:cNvPr id="0" name="Picture 2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0525" y="1574112"/>
                          <a:ext cx="644525" cy="26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79" name="Object 27"/>
            <p:cNvGraphicFramePr>
              <a:graphicFrameLocks noChangeAspect="1"/>
            </p:cNvGraphicFramePr>
            <p:nvPr/>
          </p:nvGraphicFramePr>
          <p:xfrm>
            <a:off x="1522413" y="3013075"/>
            <a:ext cx="7889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482391" imgH="165028" progId="Equation.DSMT4">
                    <p:embed/>
                  </p:oleObj>
                </mc:Choice>
                <mc:Fallback>
                  <p:oleObj name="Equation" r:id="rId42" imgW="482391" imgH="165028" progId="Equation.DSMT4">
                    <p:embed/>
                    <p:pic>
                      <p:nvPicPr>
                        <p:cNvPr id="0" name="Picture 2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2413" y="3013075"/>
                          <a:ext cx="788987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0" name="Object 28"/>
            <p:cNvGraphicFramePr>
              <a:graphicFrameLocks noChangeAspect="1"/>
            </p:cNvGraphicFramePr>
            <p:nvPr/>
          </p:nvGraphicFramePr>
          <p:xfrm>
            <a:off x="1035050" y="2208213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482391" imgH="253890" progId="Equation.DSMT4">
                    <p:embed/>
                  </p:oleObj>
                </mc:Choice>
                <mc:Fallback>
                  <p:oleObj name="Equation" r:id="rId44" imgW="482391" imgH="253890" progId="Equation.DSMT4">
                    <p:embed/>
                    <p:pic>
                      <p:nvPicPr>
                        <p:cNvPr id="0" name="Picture 22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050" y="2208213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1" name="Object 29"/>
            <p:cNvGraphicFramePr>
              <a:graphicFrameLocks noChangeAspect="1"/>
            </p:cNvGraphicFramePr>
            <p:nvPr/>
          </p:nvGraphicFramePr>
          <p:xfrm>
            <a:off x="331788" y="1439863"/>
            <a:ext cx="5397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330057" imgH="203112" progId="Equation.DSMT4">
                    <p:embed/>
                  </p:oleObj>
                </mc:Choice>
                <mc:Fallback>
                  <p:oleObj name="Equation" r:id="rId46" imgW="330057" imgH="203112" progId="Equation.DSMT4">
                    <p:embed/>
                    <p:pic>
                      <p:nvPicPr>
                        <p:cNvPr id="0" name="Picture 22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88" y="1439863"/>
                          <a:ext cx="5397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2" name="Object 30"/>
            <p:cNvGraphicFramePr>
              <a:graphicFrameLocks noChangeAspect="1"/>
            </p:cNvGraphicFramePr>
            <p:nvPr/>
          </p:nvGraphicFramePr>
          <p:xfrm>
            <a:off x="249238" y="3144838"/>
            <a:ext cx="7080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8" imgW="431613" imgH="203112" progId="Equation.DSMT4">
                    <p:embed/>
                  </p:oleObj>
                </mc:Choice>
                <mc:Fallback>
                  <p:oleObj name="Equation" r:id="rId48" imgW="431613" imgH="203112" progId="Equation.DSMT4">
                    <p:embed/>
                    <p:pic>
                      <p:nvPicPr>
                        <p:cNvPr id="0" name="Picture 2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238" y="3144838"/>
                          <a:ext cx="7080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3" name="Object 31"/>
            <p:cNvGraphicFramePr>
              <a:graphicFrameLocks noChangeAspect="1"/>
            </p:cNvGraphicFramePr>
            <p:nvPr/>
          </p:nvGraphicFramePr>
          <p:xfrm>
            <a:off x="512763" y="1865312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0" imgW="177569" imgH="101468" progId="Equation.DSMT4">
                    <p:embed/>
                  </p:oleObj>
                </mc:Choice>
                <mc:Fallback>
                  <p:oleObj name="Equation" r:id="rId50" imgW="177569" imgH="101468" progId="Equation.DSMT4">
                    <p:embed/>
                    <p:pic>
                      <p:nvPicPr>
                        <p:cNvPr id="0" name="Picture 2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63" y="1865312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4" name="Object 32"/>
            <p:cNvGraphicFramePr>
              <a:graphicFrameLocks noChangeAspect="1"/>
            </p:cNvGraphicFramePr>
            <p:nvPr/>
          </p:nvGraphicFramePr>
          <p:xfrm>
            <a:off x="503238" y="27511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2" imgW="177569" imgH="101468" progId="Equation.DSMT4">
                    <p:embed/>
                  </p:oleObj>
                </mc:Choice>
                <mc:Fallback>
                  <p:oleObj name="Equation" r:id="rId52" imgW="177569" imgH="101468" progId="Equation.DSMT4">
                    <p:embed/>
                    <p:pic>
                      <p:nvPicPr>
                        <p:cNvPr id="0" name="Picture 2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27511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6" name="Object 26"/>
            <p:cNvGraphicFramePr>
              <a:graphicFrameLocks noChangeAspect="1"/>
            </p:cNvGraphicFramePr>
            <p:nvPr/>
          </p:nvGraphicFramePr>
          <p:xfrm>
            <a:off x="2859088" y="3384550"/>
            <a:ext cx="7064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4" imgW="431425" imgH="177646" progId="Equation.DSMT4">
                    <p:embed/>
                  </p:oleObj>
                </mc:Choice>
                <mc:Fallback>
                  <p:oleObj name="Equation" r:id="rId54" imgW="431425" imgH="177646" progId="Equation.DSMT4">
                    <p:embed/>
                    <p:pic>
                      <p:nvPicPr>
                        <p:cNvPr id="0" name="Picture 2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088" y="3384550"/>
                          <a:ext cx="70643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 bwMode="auto">
            <a:xfrm>
              <a:off x="3343275" y="1619250"/>
              <a:ext cx="0" cy="1657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74064" name="Object 2000"/>
          <p:cNvGraphicFramePr>
            <a:graphicFrameLocks noChangeAspect="1"/>
          </p:cNvGraphicFramePr>
          <p:nvPr/>
        </p:nvGraphicFramePr>
        <p:xfrm>
          <a:off x="6574066" y="5922637"/>
          <a:ext cx="2003878" cy="30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257300" imgH="190500" progId="Equation.DSMT4">
                  <p:embed/>
                </p:oleObj>
              </mc:Choice>
              <mc:Fallback>
                <p:oleObj name="Equation" r:id="rId56" imgW="1257300" imgH="190500" progId="Equation.DSMT4">
                  <p:embed/>
                  <p:pic>
                    <p:nvPicPr>
                      <p:cNvPr id="0" name="Picture 2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066" y="5922637"/>
                        <a:ext cx="200387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Down Arrow 46"/>
          <p:cNvSpPr/>
          <p:nvPr/>
        </p:nvSpPr>
        <p:spPr bwMode="auto">
          <a:xfrm>
            <a:off x="7639050" y="5448292"/>
            <a:ext cx="190500" cy="2762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4800" name="Object 48"/>
          <p:cNvGraphicFramePr>
            <a:graphicFrameLocks noChangeAspect="1"/>
          </p:cNvGraphicFramePr>
          <p:nvPr/>
        </p:nvGraphicFramePr>
        <p:xfrm>
          <a:off x="6613525" y="2813050"/>
          <a:ext cx="12652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Picture 2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813050"/>
                        <a:ext cx="1265238" cy="822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19750" y="1581150"/>
            <a:ext cx="30861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corresponding colored dots show the mapping along the top plate.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69789" y="3782548"/>
            <a:ext cx="473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 </a:t>
            </a:r>
            <a:r>
              <a:rPr lang="en-US" i="1" dirty="0">
                <a:latin typeface="+mn-lt"/>
              </a:rPr>
              <a:t>x</a:t>
            </a:r>
            <a:r>
              <a:rPr lang="en-US" dirty="0"/>
              <a:t> reaches a maximum (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= -1</a:t>
            </a:r>
            <a:r>
              <a:rPr lang="en-US" dirty="0"/>
              <a:t>) at 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 = 0.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81000" y="947738"/>
            <a:ext cx="4549776" cy="2333625"/>
            <a:chOff x="381000" y="947738"/>
            <a:chExt cx="4549776" cy="2333625"/>
          </a:xfrm>
        </p:grpSpPr>
        <p:grpSp>
          <p:nvGrpSpPr>
            <p:cNvPr id="67" name="Group 66"/>
            <p:cNvGrpSpPr/>
            <p:nvPr/>
          </p:nvGrpSpPr>
          <p:grpSpPr>
            <a:xfrm>
              <a:off x="381000" y="947738"/>
              <a:ext cx="4549776" cy="2333625"/>
              <a:chOff x="381000" y="947738"/>
              <a:chExt cx="4549776" cy="2333625"/>
            </a:xfrm>
          </p:grpSpPr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2705101" y="2424113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5" name="Object 39"/>
              <p:cNvGraphicFramePr>
                <a:graphicFrameLocks noChangeAspect="1"/>
              </p:cNvGraphicFramePr>
              <p:nvPr/>
            </p:nvGraphicFramePr>
            <p:xfrm>
              <a:off x="4725988" y="2317750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26835" imgH="139518" progId="Equation.DSMT4">
                      <p:embed/>
                    </p:oleObj>
                  </mc:Choice>
                  <mc:Fallback>
                    <p:oleObj name="Equation" r:id="rId5" imgW="126835" imgH="139518" progId="Equation.DSMT4">
                      <p:embed/>
                      <p:pic>
                        <p:nvPicPr>
                          <p:cNvPr id="0" name="Picture 20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5988" y="2317750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0"/>
              <p:cNvGraphicFramePr>
                <a:graphicFrameLocks noChangeAspect="1"/>
              </p:cNvGraphicFramePr>
              <p:nvPr/>
            </p:nvGraphicFramePr>
            <p:xfrm>
              <a:off x="3597276" y="947738"/>
              <a:ext cx="2333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39579" imgH="164957" progId="Equation.DSMT4">
                      <p:embed/>
                    </p:oleObj>
                  </mc:Choice>
                  <mc:Fallback>
                    <p:oleObj name="Equation" r:id="rId7" imgW="139579" imgH="164957" progId="Equation.DSMT4">
                      <p:embed/>
                      <p:pic>
                        <p:nvPicPr>
                          <p:cNvPr id="0" name="Picture 20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276" y="947738"/>
                            <a:ext cx="233363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 rot="16200000">
                <a:off x="2809875" y="2235200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>
                <a:off x="1085850" y="1981200"/>
                <a:ext cx="226695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095375" y="2867025"/>
                <a:ext cx="226695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74778" name="Object 26"/>
              <p:cNvGraphicFramePr>
                <a:graphicFrameLocks noChangeAspect="1"/>
              </p:cNvGraphicFramePr>
              <p:nvPr/>
            </p:nvGraphicFramePr>
            <p:xfrm>
              <a:off x="1460500" y="1659837"/>
              <a:ext cx="644525" cy="268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93359" imgH="164957" progId="Equation.DSMT4">
                      <p:embed/>
                    </p:oleObj>
                  </mc:Choice>
                  <mc:Fallback>
                    <p:oleObj name="Equation" r:id="rId9" imgW="393359" imgH="164957" progId="Equation.DSMT4">
                      <p:embed/>
                      <p:pic>
                        <p:nvPicPr>
                          <p:cNvPr id="0" name="Picture 20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0500" y="1659837"/>
                            <a:ext cx="644525" cy="268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79" name="Object 27"/>
              <p:cNvGraphicFramePr>
                <a:graphicFrameLocks noChangeAspect="1"/>
              </p:cNvGraphicFramePr>
              <p:nvPr/>
            </p:nvGraphicFramePr>
            <p:xfrm>
              <a:off x="1427163" y="3013075"/>
              <a:ext cx="788987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482391" imgH="165028" progId="Equation.DSMT4">
                      <p:embed/>
                    </p:oleObj>
                  </mc:Choice>
                  <mc:Fallback>
                    <p:oleObj name="Equation" r:id="rId11" imgW="482391" imgH="165028" progId="Equation.DSMT4">
                      <p:embed/>
                      <p:pic>
                        <p:nvPicPr>
                          <p:cNvPr id="0" name="Picture 20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7163" y="3013075"/>
                            <a:ext cx="788987" cy="268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83" name="Object 31"/>
              <p:cNvGraphicFramePr>
                <a:graphicFrameLocks noChangeAspect="1"/>
              </p:cNvGraphicFramePr>
              <p:nvPr/>
            </p:nvGraphicFramePr>
            <p:xfrm>
              <a:off x="512763" y="1865312"/>
              <a:ext cx="505602" cy="287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569" imgH="101468" progId="Equation.DSMT4">
                      <p:embed/>
                    </p:oleObj>
                  </mc:Choice>
                  <mc:Fallback>
                    <p:oleObj name="Equation" r:id="rId13" imgW="177569" imgH="101468" progId="Equation.DSMT4">
                      <p:embed/>
                      <p:pic>
                        <p:nvPicPr>
                          <p:cNvPr id="0" name="Picture 20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763" y="1865312"/>
                            <a:ext cx="505602" cy="287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84" name="Object 32"/>
              <p:cNvGraphicFramePr>
                <a:graphicFrameLocks noChangeAspect="1"/>
              </p:cNvGraphicFramePr>
              <p:nvPr/>
            </p:nvGraphicFramePr>
            <p:xfrm>
              <a:off x="503238" y="2751138"/>
              <a:ext cx="504825" cy="287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77569" imgH="101468" progId="Equation.DSMT4">
                      <p:embed/>
                    </p:oleObj>
                  </mc:Choice>
                  <mc:Fallback>
                    <p:oleObj name="Equation" r:id="rId15" imgW="177569" imgH="101468" progId="Equation.DSMT4">
                      <p:embed/>
                      <p:pic>
                        <p:nvPicPr>
                          <p:cNvPr id="0" name="Picture 20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238" y="2751138"/>
                            <a:ext cx="504825" cy="287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Oval 50"/>
              <p:cNvSpPr/>
              <p:nvPr/>
            </p:nvSpPr>
            <p:spPr bwMode="auto">
              <a:xfrm>
                <a:off x="3276600" y="1914525"/>
                <a:ext cx="104775" cy="10477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79900" name="Object 39"/>
              <p:cNvGraphicFramePr>
                <a:graphicFrameLocks noChangeAspect="1"/>
              </p:cNvGraphicFramePr>
              <p:nvPr/>
            </p:nvGraphicFramePr>
            <p:xfrm>
              <a:off x="3127376" y="2115616"/>
              <a:ext cx="558800" cy="229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431425" imgH="177646" progId="Equation.DSMT4">
                      <p:embed/>
                    </p:oleObj>
                  </mc:Choice>
                  <mc:Fallback>
                    <p:oleObj name="Equation" r:id="rId17" imgW="431425" imgH="177646" progId="Equation.DSMT4">
                      <p:embed/>
                      <p:pic>
                        <p:nvPicPr>
                          <p:cNvPr id="0" name="Picture 20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7376" y="2115616"/>
                            <a:ext cx="558800" cy="2291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Oval 53"/>
              <p:cNvSpPr/>
              <p:nvPr/>
            </p:nvSpPr>
            <p:spPr bwMode="auto">
              <a:xfrm>
                <a:off x="381000" y="1924050"/>
                <a:ext cx="104775" cy="104775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79903" name="Object 39"/>
              <p:cNvGraphicFramePr>
                <a:graphicFrameLocks noChangeAspect="1"/>
              </p:cNvGraphicFramePr>
              <p:nvPr/>
            </p:nvGraphicFramePr>
            <p:xfrm>
              <a:off x="390525" y="2117725"/>
              <a:ext cx="779463" cy="225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482391" imgH="139639" progId="Equation.DSMT4">
                      <p:embed/>
                    </p:oleObj>
                  </mc:Choice>
                  <mc:Fallback>
                    <p:oleObj name="Equation" r:id="rId19" imgW="482391" imgH="139639" progId="Equation.DSMT4">
                      <p:embed/>
                      <p:pic>
                        <p:nvPicPr>
                          <p:cNvPr id="0" name="Picture 20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525" y="2117725"/>
                            <a:ext cx="779463" cy="225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Oval 56"/>
              <p:cNvSpPr/>
              <p:nvPr/>
            </p:nvSpPr>
            <p:spPr bwMode="auto">
              <a:xfrm>
                <a:off x="533400" y="1924050"/>
                <a:ext cx="104775" cy="10477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2609850" y="1924050"/>
                <a:ext cx="104775" cy="104775"/>
              </a:xfrm>
              <a:prstGeom prst="ellipse">
                <a:avLst/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79905" name="Object 33"/>
              <p:cNvGraphicFramePr>
                <a:graphicFrameLocks noChangeAspect="1"/>
              </p:cNvGraphicFramePr>
              <p:nvPr/>
            </p:nvGraphicFramePr>
            <p:xfrm>
              <a:off x="1681163" y="2049488"/>
              <a:ext cx="881062" cy="2190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710891" imgH="177723" progId="Equation.DSMT4">
                      <p:embed/>
                    </p:oleObj>
                  </mc:Choice>
                  <mc:Fallback>
                    <p:oleObj name="Equation" r:id="rId21" imgW="710891" imgH="177723" progId="Equation.DSMT4">
                      <p:embed/>
                      <p:pic>
                        <p:nvPicPr>
                          <p:cNvPr id="0" name="Picture 20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1163" y="2049488"/>
                            <a:ext cx="881062" cy="21904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906" name="Object 34"/>
              <p:cNvGraphicFramePr>
                <a:graphicFrameLocks noChangeAspect="1"/>
              </p:cNvGraphicFramePr>
              <p:nvPr/>
            </p:nvGraphicFramePr>
            <p:xfrm>
              <a:off x="400050" y="1555750"/>
              <a:ext cx="779463" cy="225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482391" imgH="139639" progId="Equation.DSMT4">
                      <p:embed/>
                    </p:oleObj>
                  </mc:Choice>
                  <mc:Fallback>
                    <p:oleObj name="Equation" r:id="rId23" imgW="482391" imgH="139639" progId="Equation.DSMT4">
                      <p:embed/>
                      <p:pic>
                        <p:nvPicPr>
                          <p:cNvPr id="0" name="Picture 20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0050" y="1555750"/>
                            <a:ext cx="779463" cy="225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Oval 65"/>
              <p:cNvSpPr/>
              <p:nvPr/>
            </p:nvSpPr>
            <p:spPr bwMode="auto">
              <a:xfrm>
                <a:off x="2962275" y="1924050"/>
                <a:ext cx="104775" cy="104775"/>
              </a:xfrm>
              <a:prstGeom prst="ellipse">
                <a:avLst/>
              </a:prstGeom>
              <a:solidFill>
                <a:srgbClr val="00CC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79909" name="Object 37"/>
              <p:cNvGraphicFramePr>
                <a:graphicFrameLocks noChangeAspect="1"/>
              </p:cNvGraphicFramePr>
              <p:nvPr/>
            </p:nvGraphicFramePr>
            <p:xfrm>
              <a:off x="2605088" y="1489987"/>
              <a:ext cx="947737" cy="235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710891" imgH="177723" progId="Equation.DSMT4">
                      <p:embed/>
                    </p:oleObj>
                  </mc:Choice>
                  <mc:Fallback>
                    <p:oleObj name="Equation" r:id="rId25" imgW="710891" imgH="177723" progId="Equation.DSMT4">
                      <p:embed/>
                      <p:pic>
                        <p:nvPicPr>
                          <p:cNvPr id="0" name="Picture 20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5088" y="1489987"/>
                            <a:ext cx="947737" cy="235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2" name="Straight Connector 61"/>
            <p:cNvCxnSpPr/>
            <p:nvPr/>
          </p:nvCxnSpPr>
          <p:spPr bwMode="auto">
            <a:xfrm>
              <a:off x="1123950" y="2057400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114425" y="1866900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166687" y="4125686"/>
            <a:ext cx="6719889" cy="2259239"/>
            <a:chOff x="166687" y="4125686"/>
            <a:chExt cx="6719889" cy="2259239"/>
          </a:xfrm>
        </p:grpSpPr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2686051" y="553878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" name="Object 39"/>
            <p:cNvGraphicFramePr>
              <a:graphicFrameLocks noChangeAspect="1"/>
            </p:cNvGraphicFramePr>
            <p:nvPr/>
          </p:nvGraphicFramePr>
          <p:xfrm>
            <a:off x="4706938" y="543242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835" imgH="139518" progId="Equation.DSMT4">
                    <p:embed/>
                  </p:oleObj>
                </mc:Choice>
                <mc:Fallback>
                  <p:oleObj name="Equation" r:id="rId27" imgW="126835" imgH="139518" progId="Equation.DSMT4">
                    <p:embed/>
                    <p:pic>
                      <p:nvPicPr>
                        <p:cNvPr id="0" name="Picture 20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938" y="543242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40"/>
            <p:cNvGraphicFramePr>
              <a:graphicFrameLocks noChangeAspect="1"/>
            </p:cNvGraphicFramePr>
            <p:nvPr/>
          </p:nvGraphicFramePr>
          <p:xfrm>
            <a:off x="3227388" y="4159250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14201" imgH="139579" progId="Equation.DSMT4">
                    <p:embed/>
                  </p:oleObj>
                </mc:Choice>
                <mc:Fallback>
                  <p:oleObj name="Equation" r:id="rId29" imgW="114201" imgH="139579" progId="Equation.DSMT4">
                    <p:embed/>
                    <p:pic>
                      <p:nvPicPr>
                        <p:cNvPr id="0" name="Picture 20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388" y="4159250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46"/>
            <p:cNvSpPr>
              <a:spLocks noChangeShapeType="1"/>
            </p:cNvSpPr>
            <p:nvPr/>
          </p:nvSpPr>
          <p:spPr bwMode="auto">
            <a:xfrm rot="16200000">
              <a:off x="2438400" y="534987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1066800" y="5095875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0" name="Object 26"/>
            <p:cNvGraphicFramePr>
              <a:graphicFrameLocks noChangeAspect="1"/>
            </p:cNvGraphicFramePr>
            <p:nvPr/>
          </p:nvGraphicFramePr>
          <p:xfrm>
            <a:off x="1290638" y="4738688"/>
            <a:ext cx="6016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368300" imgH="139700" progId="Equation.DSMT4">
                    <p:embed/>
                  </p:oleObj>
                </mc:Choice>
                <mc:Fallback>
                  <p:oleObj name="Equation" r:id="rId31" imgW="368300" imgH="139700" progId="Equation.DSMT4">
                    <p:embed/>
                    <p:pic>
                      <p:nvPicPr>
                        <p:cNvPr id="0" name="Picture 20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638" y="4738688"/>
                          <a:ext cx="601662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7"/>
            <p:cNvGraphicFramePr>
              <a:graphicFrameLocks noChangeAspect="1"/>
            </p:cNvGraphicFramePr>
            <p:nvPr/>
          </p:nvGraphicFramePr>
          <p:xfrm>
            <a:off x="1238250" y="6157913"/>
            <a:ext cx="74771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457200" imgH="139700" progId="Equation.DSMT4">
                    <p:embed/>
                  </p:oleObj>
                </mc:Choice>
                <mc:Fallback>
                  <p:oleObj name="Equation" r:id="rId33" imgW="457200" imgH="139700" progId="Equation.DSMT4">
                    <p:embed/>
                    <p:pic>
                      <p:nvPicPr>
                        <p:cNvPr id="0" name="Picture 20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250" y="6157913"/>
                          <a:ext cx="74771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1"/>
            <p:cNvGraphicFramePr>
              <a:graphicFrameLocks noChangeAspect="1"/>
            </p:cNvGraphicFramePr>
            <p:nvPr/>
          </p:nvGraphicFramePr>
          <p:xfrm>
            <a:off x="493713" y="4979987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77569" imgH="101468" progId="Equation.DSMT4">
                    <p:embed/>
                  </p:oleObj>
                </mc:Choice>
                <mc:Fallback>
                  <p:oleObj name="Equation" r:id="rId35" imgW="177569" imgH="101468" progId="Equation.DSMT4">
                    <p:embed/>
                    <p:pic>
                      <p:nvPicPr>
                        <p:cNvPr id="0" name="Picture 2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13" y="4979987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2"/>
            <p:cNvGraphicFramePr>
              <a:graphicFrameLocks noChangeAspect="1"/>
            </p:cNvGraphicFramePr>
            <p:nvPr/>
          </p:nvGraphicFramePr>
          <p:xfrm>
            <a:off x="484188" y="586581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77569" imgH="101468" progId="Equation.DSMT4">
                    <p:embed/>
                  </p:oleObj>
                </mc:Choice>
                <mc:Fallback>
                  <p:oleObj name="Equation" r:id="rId37" imgW="177569" imgH="101468" progId="Equation.DSMT4">
                    <p:embed/>
                    <p:pic>
                      <p:nvPicPr>
                        <p:cNvPr id="0" name="Picture 20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88" y="586581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 bwMode="auto">
            <a:xfrm>
              <a:off x="1057275" y="5991225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4794" name="Object 42"/>
            <p:cNvGraphicFramePr>
              <a:graphicFrameLocks noChangeAspect="1"/>
            </p:cNvGraphicFramePr>
            <p:nvPr/>
          </p:nvGraphicFramePr>
          <p:xfrm>
            <a:off x="5741988" y="497998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77569" imgH="101468" progId="Equation.DSMT4">
                    <p:embed/>
                  </p:oleObj>
                </mc:Choice>
                <mc:Fallback>
                  <p:oleObj name="Equation" r:id="rId39" imgW="177569" imgH="101468" progId="Equation.DSMT4">
                    <p:embed/>
                    <p:pic>
                      <p:nvPicPr>
                        <p:cNvPr id="0" name="Picture 20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1988" y="497998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5" name="Object 43"/>
            <p:cNvGraphicFramePr>
              <a:graphicFrameLocks noChangeAspect="1"/>
            </p:cNvGraphicFramePr>
            <p:nvPr/>
          </p:nvGraphicFramePr>
          <p:xfrm>
            <a:off x="5694363" y="58753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177569" imgH="101468" progId="Equation.DSMT4">
                    <p:embed/>
                  </p:oleObj>
                </mc:Choice>
                <mc:Fallback>
                  <p:oleObj name="Equation" r:id="rId40" imgW="177569" imgH="101468" progId="Equation.DSMT4">
                    <p:embed/>
                    <p:pic>
                      <p:nvPicPr>
                        <p:cNvPr id="0" name="Picture 20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4363" y="58753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Oval 48"/>
            <p:cNvSpPr/>
            <p:nvPr/>
          </p:nvSpPr>
          <p:spPr bwMode="auto">
            <a:xfrm>
              <a:off x="3276600" y="5038725"/>
              <a:ext cx="104775" cy="10477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9901" name="Object 39"/>
            <p:cNvGraphicFramePr>
              <a:graphicFrameLocks noChangeAspect="1"/>
            </p:cNvGraphicFramePr>
            <p:nvPr/>
          </p:nvGraphicFramePr>
          <p:xfrm>
            <a:off x="3425825" y="4735144"/>
            <a:ext cx="441325" cy="219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355138" imgH="177569" progId="Equation.DSMT4">
                    <p:embed/>
                  </p:oleObj>
                </mc:Choice>
                <mc:Fallback>
                  <p:oleObj name="Equation" r:id="rId41" imgW="355138" imgH="177569" progId="Equation.DSMT4">
                    <p:embed/>
                    <p:pic>
                      <p:nvPicPr>
                        <p:cNvPr id="0" name="Picture 20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4735144"/>
                          <a:ext cx="441325" cy="2194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Oval 52"/>
            <p:cNvSpPr/>
            <p:nvPr/>
          </p:nvSpPr>
          <p:spPr bwMode="auto">
            <a:xfrm>
              <a:off x="6248400" y="5048250"/>
              <a:ext cx="104775" cy="104775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9902" name="Object 39"/>
            <p:cNvGraphicFramePr>
              <a:graphicFrameLocks noChangeAspect="1"/>
            </p:cNvGraphicFramePr>
            <p:nvPr/>
          </p:nvGraphicFramePr>
          <p:xfrm>
            <a:off x="6310314" y="4663062"/>
            <a:ext cx="576262" cy="202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393529" imgH="139639" progId="Equation.DSMT4">
                    <p:embed/>
                  </p:oleObj>
                </mc:Choice>
                <mc:Fallback>
                  <p:oleObj name="Equation" r:id="rId43" imgW="393529" imgH="139639" progId="Equation.DSMT4">
                    <p:embed/>
                    <p:pic>
                      <p:nvPicPr>
                        <p:cNvPr id="0" name="Picture 20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314" y="4663062"/>
                          <a:ext cx="576262" cy="202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4"/>
            <p:cNvSpPr/>
            <p:nvPr/>
          </p:nvSpPr>
          <p:spPr bwMode="auto">
            <a:xfrm>
              <a:off x="285750" y="5038725"/>
              <a:ext cx="104775" cy="1047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9904" name="Object 39"/>
            <p:cNvGraphicFramePr>
              <a:graphicFrameLocks noChangeAspect="1"/>
            </p:cNvGraphicFramePr>
            <p:nvPr/>
          </p:nvGraphicFramePr>
          <p:xfrm>
            <a:off x="166687" y="4682767"/>
            <a:ext cx="671513" cy="192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482391" imgH="139639" progId="Equation.DSMT4">
                    <p:embed/>
                  </p:oleObj>
                </mc:Choice>
                <mc:Fallback>
                  <p:oleObj name="Equation" r:id="rId45" imgW="482391" imgH="139639" progId="Equation.DSMT4">
                    <p:embed/>
                    <p:pic>
                      <p:nvPicPr>
                        <p:cNvPr id="0" name="Picture 20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687" y="4682767"/>
                          <a:ext cx="671513" cy="192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Oval 57"/>
            <p:cNvSpPr/>
            <p:nvPr/>
          </p:nvSpPr>
          <p:spPr bwMode="auto">
            <a:xfrm>
              <a:off x="3981450" y="5029200"/>
              <a:ext cx="104775" cy="104775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9907" name="Object 35"/>
            <p:cNvGraphicFramePr>
              <a:graphicFrameLocks noChangeAspect="1"/>
            </p:cNvGraphicFramePr>
            <p:nvPr/>
          </p:nvGraphicFramePr>
          <p:xfrm>
            <a:off x="4227513" y="4762216"/>
            <a:ext cx="430212" cy="230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329914" imgH="177646" progId="Equation.DSMT4">
                    <p:embed/>
                  </p:oleObj>
                </mc:Choice>
                <mc:Fallback>
                  <p:oleObj name="Equation" r:id="rId47" imgW="329914" imgH="177646" progId="Equation.DSMT4">
                    <p:embed/>
                    <p:pic>
                      <p:nvPicPr>
                        <p:cNvPr id="0" name="Picture 20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4762216"/>
                          <a:ext cx="430212" cy="230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Oval 62"/>
            <p:cNvSpPr/>
            <p:nvPr/>
          </p:nvSpPr>
          <p:spPr bwMode="auto">
            <a:xfrm>
              <a:off x="2590800" y="5029200"/>
              <a:ext cx="104775" cy="104775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9908" name="Object 36"/>
            <p:cNvGraphicFramePr>
              <a:graphicFrameLocks noChangeAspect="1"/>
            </p:cNvGraphicFramePr>
            <p:nvPr/>
          </p:nvGraphicFramePr>
          <p:xfrm>
            <a:off x="2451100" y="4762501"/>
            <a:ext cx="538171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9" imgW="431425" imgH="177646" progId="Equation.DSMT4">
                    <p:embed/>
                  </p:oleObj>
                </mc:Choice>
                <mc:Fallback>
                  <p:oleObj name="Equation" r:id="rId49" imgW="431425" imgH="177646" progId="Equation.DSMT4">
                    <p:embed/>
                    <p:pic>
                      <p:nvPicPr>
                        <p:cNvPr id="0" name="Picture 20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100" y="4762501"/>
                          <a:ext cx="538171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Connector 60"/>
            <p:cNvCxnSpPr/>
            <p:nvPr/>
          </p:nvCxnSpPr>
          <p:spPr bwMode="auto">
            <a:xfrm>
              <a:off x="1076325" y="5191125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352800" y="5191125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1426028" y="4125686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plate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640286" y="5236030"/>
            <a:ext cx="2296886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A negative value of </a:t>
            </a:r>
            <a:r>
              <a:rPr lang="en-US" sz="1400" i="1" dirty="0">
                <a:latin typeface="+mn-lt"/>
              </a:rPr>
              <a:t>u</a:t>
            </a:r>
            <a:r>
              <a:rPr lang="en-US" sz="1400" dirty="0"/>
              <a:t> corresponds to being on the bottom surface of the top plate (see line styles).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58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26253"/>
              </p:ext>
            </p:extLst>
          </p:nvPr>
        </p:nvGraphicFramePr>
        <p:xfrm>
          <a:off x="2635250" y="4762500"/>
          <a:ext cx="33194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900" imgH="393700" progId="Equation.DSMT4">
                  <p:embed/>
                </p:oleObj>
              </mc:Choice>
              <mc:Fallback>
                <p:oleObj name="Equation" r:id="rId3" imgW="1612900" imgH="393700" progId="Equation.DSMT4">
                  <p:embed/>
                  <p:pic>
                    <p:nvPicPr>
                      <p:cNvPr id="0" name="Picture 10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762500"/>
                        <a:ext cx="3319463" cy="808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84712" y="4093523"/>
            <a:ext cx="750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This is an ideal infinite parallel-plate capacitor, whose solution is simple: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0650" y="1082675"/>
            <a:ext cx="6037263" cy="2430463"/>
            <a:chOff x="1390650" y="1082675"/>
            <a:chExt cx="6037263" cy="2430463"/>
          </a:xfrm>
        </p:grpSpPr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3867151" y="2462213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8107526"/>
                </p:ext>
              </p:extLst>
            </p:nvPr>
          </p:nvGraphicFramePr>
          <p:xfrm>
            <a:off x="5888038" y="23558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10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8038" y="23558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14417"/>
                </p:ext>
              </p:extLst>
            </p:nvPr>
          </p:nvGraphicFramePr>
          <p:xfrm>
            <a:off x="4408488" y="1082675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201" imgH="139579" progId="Equation.DSMT4">
                    <p:embed/>
                  </p:oleObj>
                </mc:Choice>
                <mc:Fallback>
                  <p:oleObj name="Equation" r:id="rId7" imgW="114201" imgH="139579" progId="Equation.DSMT4">
                    <p:embed/>
                    <p:pic>
                      <p:nvPicPr>
                        <p:cNvPr id="0" name="Picture 10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488" y="1082675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46"/>
            <p:cNvSpPr>
              <a:spLocks noChangeShapeType="1"/>
            </p:cNvSpPr>
            <p:nvPr/>
          </p:nvSpPr>
          <p:spPr bwMode="auto">
            <a:xfrm rot="16200000">
              <a:off x="3619500" y="22733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2247900" y="2019300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820423"/>
                </p:ext>
              </p:extLst>
            </p:nvPr>
          </p:nvGraphicFramePr>
          <p:xfrm>
            <a:off x="2843213" y="1633538"/>
            <a:ext cx="6016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68300" imgH="139700" progId="Equation.DSMT4">
                    <p:embed/>
                  </p:oleObj>
                </mc:Choice>
                <mc:Fallback>
                  <p:oleObj name="Equation" r:id="rId9" imgW="368300" imgH="139700" progId="Equation.DSMT4">
                    <p:embed/>
                    <p:pic>
                      <p:nvPicPr>
                        <p:cNvPr id="0" name="Picture 10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3" y="1633538"/>
                          <a:ext cx="601662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499948"/>
                </p:ext>
              </p:extLst>
            </p:nvPr>
          </p:nvGraphicFramePr>
          <p:xfrm>
            <a:off x="2705100" y="3071813"/>
            <a:ext cx="74771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57200" imgH="139700" progId="Equation.DSMT4">
                    <p:embed/>
                  </p:oleObj>
                </mc:Choice>
                <mc:Fallback>
                  <p:oleObj name="Equation" r:id="rId11" imgW="457200" imgH="139700" progId="Equation.DSMT4">
                    <p:embed/>
                    <p:pic>
                      <p:nvPicPr>
                        <p:cNvPr id="0" name="Picture 10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3071813"/>
                          <a:ext cx="74771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604656"/>
                </p:ext>
              </p:extLst>
            </p:nvPr>
          </p:nvGraphicFramePr>
          <p:xfrm>
            <a:off x="2197100" y="2246313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82391" imgH="253890" progId="Equation.DSMT4">
                    <p:embed/>
                  </p:oleObj>
                </mc:Choice>
                <mc:Fallback>
                  <p:oleObj name="Equation" r:id="rId13" imgW="482391" imgH="253890" progId="Equation.DSMT4">
                    <p:embed/>
                    <p:pic>
                      <p:nvPicPr>
                        <p:cNvPr id="0" name="Picture 10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100" y="2246313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211098"/>
                </p:ext>
              </p:extLst>
            </p:nvPr>
          </p:nvGraphicFramePr>
          <p:xfrm>
            <a:off x="1473200" y="1477963"/>
            <a:ext cx="5826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292" imgH="203024" progId="Equation.DSMT4">
                    <p:embed/>
                  </p:oleObj>
                </mc:Choice>
                <mc:Fallback>
                  <p:oleObj name="Equation" r:id="rId15" imgW="355292" imgH="203024" progId="Equation.DSMT4">
                    <p:embed/>
                    <p:pic>
                      <p:nvPicPr>
                        <p:cNvPr id="0" name="Picture 10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1477963"/>
                          <a:ext cx="582613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8160135"/>
                </p:ext>
              </p:extLst>
            </p:nvPr>
          </p:nvGraphicFramePr>
          <p:xfrm>
            <a:off x="1390650" y="3182938"/>
            <a:ext cx="7508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57002" imgH="203112" progId="Equation.DSMT4">
                    <p:embed/>
                  </p:oleObj>
                </mc:Choice>
                <mc:Fallback>
                  <p:oleObj name="Equation" r:id="rId17" imgW="457002" imgH="203112" progId="Equation.DSMT4">
                    <p:embed/>
                    <p:pic>
                      <p:nvPicPr>
                        <p:cNvPr id="0" name="Picture 10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650" y="3182938"/>
                          <a:ext cx="75088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609922"/>
                </p:ext>
              </p:extLst>
            </p:nvPr>
          </p:nvGraphicFramePr>
          <p:xfrm>
            <a:off x="1674813" y="1903412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569" imgH="101468" progId="Equation.DSMT4">
                    <p:embed/>
                  </p:oleObj>
                </mc:Choice>
                <mc:Fallback>
                  <p:oleObj name="Equation" r:id="rId19" imgW="177569" imgH="101468" progId="Equation.DSMT4">
                    <p:embed/>
                    <p:pic>
                      <p:nvPicPr>
                        <p:cNvPr id="0" name="Picture 10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813" y="1903412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46955"/>
                </p:ext>
              </p:extLst>
            </p:nvPr>
          </p:nvGraphicFramePr>
          <p:xfrm>
            <a:off x="1665288" y="27892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10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5288" y="27892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 bwMode="auto">
            <a:xfrm>
              <a:off x="2238375" y="2914650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479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9690807"/>
                </p:ext>
              </p:extLst>
            </p:nvPr>
          </p:nvGraphicFramePr>
          <p:xfrm>
            <a:off x="6923088" y="190341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569" imgH="101468" progId="Equation.DSMT4">
                    <p:embed/>
                  </p:oleObj>
                </mc:Choice>
                <mc:Fallback>
                  <p:oleObj name="Equation" r:id="rId23" imgW="177569" imgH="101468" progId="Equation.DSMT4">
                    <p:embed/>
                    <p:pic>
                      <p:nvPicPr>
                        <p:cNvPr id="0" name="Picture 10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3088" y="190341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1362332"/>
                </p:ext>
              </p:extLst>
            </p:nvPr>
          </p:nvGraphicFramePr>
          <p:xfrm>
            <a:off x="6875463" y="279876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77569" imgH="101468" progId="Equation.DSMT4">
                    <p:embed/>
                  </p:oleObj>
                </mc:Choice>
                <mc:Fallback>
                  <p:oleObj name="Equation" r:id="rId24" imgW="177569" imgH="101468" progId="Equation.DSMT4">
                    <p:embed/>
                    <p:pic>
                      <p:nvPicPr>
                        <p:cNvPr id="0" name="Picture 10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5463" y="279876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0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635981"/>
                </p:ext>
              </p:extLst>
            </p:nvPr>
          </p:nvGraphicFramePr>
          <p:xfrm>
            <a:off x="3400425" y="2141538"/>
            <a:ext cx="24606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44699" imgH="270456" progId="Equation.DSMT4">
                    <p:embed/>
                  </p:oleObj>
                </mc:Choice>
                <mc:Fallback>
                  <p:oleObj name="Equation" r:id="rId25" imgW="244699" imgH="270456" progId="Equation.DSMT4">
                    <p:embed/>
                    <p:pic>
                      <p:nvPicPr>
                        <p:cNvPr id="0" name="Picture 10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425" y="2141538"/>
                          <a:ext cx="24606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123825" y="6067425"/>
            <a:ext cx="890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The </a:t>
            </a:r>
            <a:r>
              <a:rPr lang="en-US" sz="1600" u="sng" dirty="0"/>
              <a:t>inside</a:t>
            </a:r>
            <a:r>
              <a:rPr lang="en-US" sz="1600" dirty="0"/>
              <a:t> of the parallel-plate capacitor in the </a:t>
            </a:r>
            <a:r>
              <a:rPr lang="en-US" sz="1600" i="1" dirty="0">
                <a:latin typeface="+mn-lt"/>
              </a:rPr>
              <a:t>w</a:t>
            </a:r>
            <a:r>
              <a:rPr lang="en-US" sz="1600" dirty="0"/>
              <a:t> plane gets mapped to the </a:t>
            </a:r>
            <a:r>
              <a:rPr lang="en-US" sz="1600" u="sng" dirty="0"/>
              <a:t>entire</a:t>
            </a:r>
            <a:r>
              <a:rPr lang="en-US" sz="1600" dirty="0"/>
              <a:t> </a:t>
            </a:r>
            <a:r>
              <a:rPr lang="en-US" sz="1600" i="1" dirty="0">
                <a:latin typeface="+mn-lt"/>
              </a:rPr>
              <a:t>z</a:t>
            </a:r>
            <a:r>
              <a:rPr lang="en-US" sz="1600" dirty="0"/>
              <a:t> plane.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43000" y="45910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z</a:t>
            </a:r>
            <a:r>
              <a:rPr lang="en-US" dirty="0"/>
              <a:t> plane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91250" y="46101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w</a:t>
            </a:r>
            <a:r>
              <a:rPr lang="en-US" dirty="0"/>
              <a:t> plane</a:t>
            </a:r>
          </a:p>
        </p:txBody>
      </p:sp>
      <p:graphicFrame>
        <p:nvGraphicFramePr>
          <p:cNvPr id="63499" name="Object 13"/>
          <p:cNvGraphicFramePr>
            <a:graphicFrameLocks noChangeAspect="1"/>
          </p:cNvGraphicFramePr>
          <p:nvPr/>
        </p:nvGraphicFramePr>
        <p:xfrm>
          <a:off x="3438023" y="994747"/>
          <a:ext cx="1362075" cy="55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253890" progId="Equation.DSMT4">
                  <p:embed/>
                </p:oleObj>
              </mc:Choice>
              <mc:Fallback>
                <p:oleObj name="Equation" r:id="rId3" imgW="622030" imgH="25389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023" y="994747"/>
                        <a:ext cx="1362075" cy="55434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3"/>
          <p:cNvGraphicFramePr>
            <a:graphicFrameLocks noChangeAspect="1"/>
          </p:cNvGraphicFramePr>
          <p:nvPr/>
        </p:nvGraphicFramePr>
        <p:xfrm>
          <a:off x="1085850" y="5040313"/>
          <a:ext cx="981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5040313"/>
                        <a:ext cx="981075" cy="515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6200775" y="5059363"/>
          <a:ext cx="981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253890" progId="Equation.DSMT4">
                  <p:embed/>
                </p:oleObj>
              </mc:Choice>
              <mc:Fallback>
                <p:oleObj name="Equation" r:id="rId7" imgW="482391" imgH="25389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5059363"/>
                        <a:ext cx="981075" cy="515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Object 13"/>
          <p:cNvGraphicFramePr>
            <a:graphicFrameLocks noChangeAspect="1"/>
          </p:cNvGraphicFramePr>
          <p:nvPr/>
        </p:nvGraphicFramePr>
        <p:xfrm>
          <a:off x="2655488" y="5518592"/>
          <a:ext cx="3173412" cy="48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6100" imgH="279400" progId="Equation.DSMT4">
                  <p:embed/>
                </p:oleObj>
              </mc:Choice>
              <mc:Fallback>
                <p:oleObj name="Equation" r:id="rId9" imgW="1816100" imgH="27940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488" y="5518592"/>
                        <a:ext cx="3173412" cy="48727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 flipH="1">
            <a:off x="2209800" y="1588168"/>
            <a:ext cx="1024288" cy="6787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188017" y="1559293"/>
            <a:ext cx="1061486" cy="7082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2762452" y="3740117"/>
            <a:ext cx="3067050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complicated boundary in the </a:t>
            </a:r>
            <a:r>
              <a:rPr lang="en-US" sz="1400" i="1" dirty="0">
                <a:latin typeface="+mn-lt"/>
              </a:rPr>
              <a:t>z</a:t>
            </a:r>
            <a:r>
              <a:rPr lang="en-US" sz="1400" dirty="0"/>
              <a:t> plane is mapped into a simple one in the </a:t>
            </a:r>
            <a:r>
              <a:rPr lang="en-US" sz="1400" i="1" dirty="0">
                <a:latin typeface="+mn-lt"/>
              </a:rPr>
              <a:t>w</a:t>
            </a:r>
            <a:r>
              <a:rPr lang="en-US" sz="1400" dirty="0"/>
              <a:t> plane  -- for which we know how to solve the Laplace equation.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01153" y="2075045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function </a:t>
            </a:r>
            <a:r>
              <a:rPr lang="en-US" sz="1400" i="1" dirty="0">
                <a:latin typeface="+mn-lt"/>
              </a:rPr>
              <a:t>f 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z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/>
              <a:t> is assumed to be analytic in the region of interest.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61323" y="50917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Final Result: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865" y="560669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9940" y="559274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Desired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96875" y="1745238"/>
            <a:ext cx="3000625" cy="2508250"/>
            <a:chOff x="396875" y="1995488"/>
            <a:chExt cx="3000625" cy="2508250"/>
          </a:xfrm>
        </p:grpSpPr>
        <p:graphicFrame>
          <p:nvGraphicFramePr>
            <p:cNvPr id="11" name="Object 39"/>
            <p:cNvGraphicFramePr>
              <a:graphicFrameLocks noChangeAspect="1"/>
            </p:cNvGraphicFramePr>
            <p:nvPr/>
          </p:nvGraphicFramePr>
          <p:xfrm>
            <a:off x="3133242" y="3234247"/>
            <a:ext cx="264258" cy="268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6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3242" y="3234247"/>
                          <a:ext cx="264258" cy="2689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0"/>
            <p:cNvGraphicFramePr>
              <a:graphicFrameLocks noChangeAspect="1"/>
            </p:cNvGraphicFramePr>
            <p:nvPr/>
          </p:nvGraphicFramePr>
          <p:xfrm>
            <a:off x="1497613" y="1995488"/>
            <a:ext cx="301131" cy="331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613" y="1995488"/>
                          <a:ext cx="301131" cy="3318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 bwMode="auto">
            <a:xfrm>
              <a:off x="609600" y="2943225"/>
              <a:ext cx="2047875" cy="742950"/>
            </a:xfrm>
            <a:prstGeom prst="ellipse">
              <a:avLst/>
            </a:prstGeom>
            <a:solidFill>
              <a:srgbClr val="66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>
              <a:off x="396875" y="3355958"/>
              <a:ext cx="2556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 rot="16200000">
              <a:off x="555915" y="3443323"/>
              <a:ext cx="212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219200" y="3352800"/>
              <a:ext cx="7905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4047" name="Object 559"/>
            <p:cNvGraphicFramePr>
              <a:graphicFrameLocks noChangeAspect="1"/>
            </p:cNvGraphicFramePr>
            <p:nvPr/>
          </p:nvGraphicFramePr>
          <p:xfrm>
            <a:off x="2031999" y="3802063"/>
            <a:ext cx="258813" cy="30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02" imgH="177569" progId="Equation.DSMT4">
                    <p:embed/>
                  </p:oleObj>
                </mc:Choice>
                <mc:Fallback>
                  <p:oleObj name="Equation" r:id="rId15" imgW="152202" imgH="177569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999" y="3802063"/>
                          <a:ext cx="258813" cy="30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5473700" y="1732438"/>
            <a:ext cx="2933950" cy="2520950"/>
            <a:chOff x="5473700" y="1992313"/>
            <a:chExt cx="2933950" cy="2520950"/>
          </a:xfrm>
        </p:grpSpPr>
        <p:graphicFrame>
          <p:nvGraphicFramePr>
            <p:cNvPr id="23" name="Object 39"/>
            <p:cNvGraphicFramePr>
              <a:graphicFrameLocks noChangeAspect="1"/>
            </p:cNvGraphicFramePr>
            <p:nvPr/>
          </p:nvGraphicFramePr>
          <p:xfrm>
            <a:off x="8143392" y="3243772"/>
            <a:ext cx="264258" cy="268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6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3392" y="3243772"/>
                          <a:ext cx="264258" cy="2689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/>
          </p:nvGraphicFramePr>
          <p:xfrm>
            <a:off x="6553200" y="1992313"/>
            <a:ext cx="24765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201" imgH="139579" progId="Equation.DSMT4">
                    <p:embed/>
                  </p:oleObj>
                </mc:Choice>
                <mc:Fallback>
                  <p:oleObj name="Equation" r:id="rId19" imgW="114201" imgH="139579" progId="Equation.DSMT4">
                    <p:embed/>
                    <p:pic>
                      <p:nvPicPr>
                        <p:cNvPr id="0" name="Picture 6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1992313"/>
                          <a:ext cx="247650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29"/>
            <p:cNvSpPr/>
            <p:nvPr/>
          </p:nvSpPr>
          <p:spPr bwMode="auto">
            <a:xfrm>
              <a:off x="5876925" y="2562225"/>
              <a:ext cx="1562100" cy="1562100"/>
            </a:xfrm>
            <a:prstGeom prst="ellipse">
              <a:avLst/>
            </a:prstGeom>
            <a:solidFill>
              <a:srgbClr val="66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43675" y="3238500"/>
              <a:ext cx="247650" cy="24765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 rot="16200000">
              <a:off x="5604165" y="3452848"/>
              <a:ext cx="21208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048" name="Object 560"/>
            <p:cNvGraphicFramePr>
              <a:graphicFrameLocks noChangeAspect="1"/>
            </p:cNvGraphicFramePr>
            <p:nvPr/>
          </p:nvGraphicFramePr>
          <p:xfrm>
            <a:off x="7253287" y="4103687"/>
            <a:ext cx="225541" cy="246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39639" imgH="152334" progId="Equation.DSMT4">
                    <p:embed/>
                  </p:oleObj>
                </mc:Choice>
                <mc:Fallback>
                  <p:oleObj name="Equation" r:id="rId21" imgW="139639" imgH="152334" progId="Equation.DSMT4">
                    <p:embed/>
                    <p:pic>
                      <p:nvPicPr>
                        <p:cNvPr id="0" name="Picture 7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3287" y="4103687"/>
                          <a:ext cx="225541" cy="246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5473700" y="3365483"/>
              <a:ext cx="2556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86557" y="6195708"/>
            <a:ext cx="505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(We simply take </a:t>
            </a:r>
            <a:r>
              <a:rPr lang="en-US" sz="1600" i="1" dirty="0">
                <a:latin typeface="+mn-lt"/>
                <a:sym typeface="Symbol"/>
              </a:rPr>
              <a:t></a:t>
            </a:r>
            <a:r>
              <a:rPr lang="en-US" sz="1600" dirty="0">
                <a:sym typeface="Symbol"/>
              </a:rPr>
              <a:t> and map it back to the </a:t>
            </a:r>
            <a:r>
              <a:rPr lang="en-US" sz="1600" i="1" dirty="0">
                <a:latin typeface="+mn-lt"/>
                <a:sym typeface="Symbol"/>
              </a:rPr>
              <a:t>z</a:t>
            </a:r>
            <a:r>
              <a:rPr lang="en-US" sz="1600" dirty="0">
                <a:sym typeface="Symbol"/>
              </a:rPr>
              <a:t> plane.)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6826" name="Object 14"/>
          <p:cNvGraphicFramePr>
            <a:graphicFrameLocks noChangeAspect="1"/>
          </p:cNvGraphicFramePr>
          <p:nvPr/>
        </p:nvGraphicFramePr>
        <p:xfrm>
          <a:off x="3472364" y="3886601"/>
          <a:ext cx="24860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5977" imgH="393529" progId="Equation.DSMT4">
                  <p:embed/>
                </p:oleObj>
              </mc:Choice>
              <mc:Fallback>
                <p:oleObj name="Equation" r:id="rId3" imgW="1205977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364" y="3886601"/>
                        <a:ext cx="2486025" cy="8080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8" name="Object 28"/>
          <p:cNvGraphicFramePr>
            <a:graphicFrameLocks noChangeAspect="1"/>
          </p:cNvGraphicFramePr>
          <p:nvPr/>
        </p:nvGraphicFramePr>
        <p:xfrm>
          <a:off x="2979738" y="5132388"/>
          <a:ext cx="17891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948" imgH="533169" progId="Equation.DSMT4">
                  <p:embed/>
                </p:oleObj>
              </mc:Choice>
              <mc:Fallback>
                <p:oleObj name="Equation" r:id="rId5" imgW="1040948" imgH="533169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5132388"/>
                        <a:ext cx="1789112" cy="9112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133975" y="5324475"/>
            <a:ext cx="3667125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any given (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/>
              <a:t>,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dirty="0"/>
              <a:t>), these two equations have to be solved </a:t>
            </a:r>
            <a:r>
              <a:rPr lang="en-US" sz="1400" u="sng" dirty="0"/>
              <a:t>numerically</a:t>
            </a:r>
            <a:r>
              <a:rPr lang="en-US" sz="1400" dirty="0"/>
              <a:t> to find (</a:t>
            </a:r>
            <a:r>
              <a:rPr lang="en-US" sz="1400" i="1" dirty="0" err="1">
                <a:latin typeface="+mn-lt"/>
              </a:rPr>
              <a:t>u,v</a:t>
            </a:r>
            <a:r>
              <a:rPr lang="en-US" sz="1400" dirty="0"/>
              <a:t>).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52625" y="53816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11338" y="1062038"/>
            <a:ext cx="4681538" cy="2460625"/>
            <a:chOff x="1811338" y="1062038"/>
            <a:chExt cx="4681538" cy="2460625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4267201" y="247173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39"/>
            <p:cNvGraphicFramePr>
              <a:graphicFrameLocks noChangeAspect="1"/>
            </p:cNvGraphicFramePr>
            <p:nvPr/>
          </p:nvGraphicFramePr>
          <p:xfrm>
            <a:off x="6288088" y="236537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0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088" y="236537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/>
          </p:nvGraphicFramePr>
          <p:xfrm>
            <a:off x="5159376" y="1062038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0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376" y="1062038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46"/>
            <p:cNvSpPr>
              <a:spLocks noChangeShapeType="1"/>
            </p:cNvSpPr>
            <p:nvPr/>
          </p:nvSpPr>
          <p:spPr bwMode="auto">
            <a:xfrm rot="16200000">
              <a:off x="4371975" y="22828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2647950" y="202882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657475" y="291465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3" name="Object 26"/>
            <p:cNvGraphicFramePr>
              <a:graphicFrameLocks noChangeAspect="1"/>
            </p:cNvGraphicFramePr>
            <p:nvPr/>
          </p:nvGraphicFramePr>
          <p:xfrm>
            <a:off x="3222625" y="1621737"/>
            <a:ext cx="644525" cy="26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359" imgH="164957" progId="Equation.DSMT4">
                    <p:embed/>
                  </p:oleObj>
                </mc:Choice>
                <mc:Fallback>
                  <p:oleObj name="Equation" r:id="rId11" imgW="393359" imgH="164957" progId="Equation.DSMT4">
                    <p:embed/>
                    <p:pic>
                      <p:nvPicPr>
                        <p:cNvPr id="0" name="Picture 10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625" y="1621737"/>
                          <a:ext cx="644525" cy="26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7"/>
            <p:cNvGraphicFramePr>
              <a:graphicFrameLocks noChangeAspect="1"/>
            </p:cNvGraphicFramePr>
            <p:nvPr/>
          </p:nvGraphicFramePr>
          <p:xfrm>
            <a:off x="3084513" y="3060700"/>
            <a:ext cx="7889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82391" imgH="165028" progId="Equation.DSMT4">
                    <p:embed/>
                  </p:oleObj>
                </mc:Choice>
                <mc:Fallback>
                  <p:oleObj name="Equation" r:id="rId13" imgW="482391" imgH="165028" progId="Equation.DSMT4">
                    <p:embed/>
                    <p:pic>
                      <p:nvPicPr>
                        <p:cNvPr id="0" name="Picture 10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3" y="3060700"/>
                          <a:ext cx="788987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8"/>
            <p:cNvGraphicFramePr>
              <a:graphicFrameLocks noChangeAspect="1"/>
            </p:cNvGraphicFramePr>
            <p:nvPr/>
          </p:nvGraphicFramePr>
          <p:xfrm>
            <a:off x="2597150" y="2255838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82391" imgH="253890" progId="Equation.DSMT4">
                    <p:embed/>
                  </p:oleObj>
                </mc:Choice>
                <mc:Fallback>
                  <p:oleObj name="Equation" r:id="rId15" imgW="482391" imgH="253890" progId="Equation.DSMT4">
                    <p:embed/>
                    <p:pic>
                      <p:nvPicPr>
                        <p:cNvPr id="0" name="Picture 10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7150" y="2255838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9"/>
            <p:cNvGraphicFramePr>
              <a:graphicFrameLocks noChangeAspect="1"/>
            </p:cNvGraphicFramePr>
            <p:nvPr/>
          </p:nvGraphicFramePr>
          <p:xfrm>
            <a:off x="1893888" y="1487488"/>
            <a:ext cx="5397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30057" imgH="203112" progId="Equation.DSMT4">
                    <p:embed/>
                  </p:oleObj>
                </mc:Choice>
                <mc:Fallback>
                  <p:oleObj name="Equation" r:id="rId17" imgW="330057" imgH="203112" progId="Equation.DSMT4">
                    <p:embed/>
                    <p:pic>
                      <p:nvPicPr>
                        <p:cNvPr id="0" name="Picture 10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3888" y="1487488"/>
                          <a:ext cx="5397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0"/>
            <p:cNvGraphicFramePr>
              <a:graphicFrameLocks noChangeAspect="1"/>
            </p:cNvGraphicFramePr>
            <p:nvPr/>
          </p:nvGraphicFramePr>
          <p:xfrm>
            <a:off x="1811338" y="3192463"/>
            <a:ext cx="7080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31613" imgH="203112" progId="Equation.DSMT4">
                    <p:embed/>
                  </p:oleObj>
                </mc:Choice>
                <mc:Fallback>
                  <p:oleObj name="Equation" r:id="rId19" imgW="431613" imgH="203112" progId="Equation.DSMT4">
                    <p:embed/>
                    <p:pic>
                      <p:nvPicPr>
                        <p:cNvPr id="0" name="Picture 10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1338" y="3192463"/>
                          <a:ext cx="7080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1"/>
            <p:cNvGraphicFramePr>
              <a:graphicFrameLocks noChangeAspect="1"/>
            </p:cNvGraphicFramePr>
            <p:nvPr/>
          </p:nvGraphicFramePr>
          <p:xfrm>
            <a:off x="2074863" y="1912937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10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863" y="1912937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2"/>
            <p:cNvGraphicFramePr>
              <a:graphicFrameLocks noChangeAspect="1"/>
            </p:cNvGraphicFramePr>
            <p:nvPr/>
          </p:nvGraphicFramePr>
          <p:xfrm>
            <a:off x="2065338" y="279876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569" imgH="101468" progId="Equation.DSMT4">
                    <p:embed/>
                  </p:oleObj>
                </mc:Choice>
                <mc:Fallback>
                  <p:oleObj name="Equation" r:id="rId23" imgW="177569" imgH="101468" progId="Equation.DSMT4">
                    <p:embed/>
                    <p:pic>
                      <p:nvPicPr>
                        <p:cNvPr id="0" name="Picture 10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338" y="279876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Connector 47"/>
            <p:cNvCxnSpPr/>
            <p:nvPr/>
          </p:nvCxnSpPr>
          <p:spPr bwMode="auto">
            <a:xfrm>
              <a:off x="4895850" y="2371725"/>
              <a:ext cx="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6830" name="Object 39"/>
            <p:cNvGraphicFramePr>
              <a:graphicFrameLocks noChangeAspect="1"/>
            </p:cNvGraphicFramePr>
            <p:nvPr/>
          </p:nvGraphicFramePr>
          <p:xfrm>
            <a:off x="4532313" y="2127250"/>
            <a:ext cx="3270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03024" imgH="164957" progId="Equation.DSMT4">
                    <p:embed/>
                  </p:oleObj>
                </mc:Choice>
                <mc:Fallback>
                  <p:oleObj name="Equation" r:id="rId25" imgW="203024" imgH="164957" progId="Equation.DSMT4">
                    <p:embed/>
                    <p:pic>
                      <p:nvPicPr>
                        <p:cNvPr id="0" name="Picture 10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2313" y="2127250"/>
                          <a:ext cx="327025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1571625" y="406717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solution is: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68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6862"/>
              </p:ext>
            </p:extLst>
          </p:nvPr>
        </p:nvGraphicFramePr>
        <p:xfrm>
          <a:off x="1055688" y="4314825"/>
          <a:ext cx="71818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300" imgH="431800" progId="Equation.DSMT4">
                  <p:embed/>
                </p:oleObj>
              </mc:Choice>
              <mc:Fallback>
                <p:oleObj name="Equation" r:id="rId3" imgW="4178300" imgH="431800" progId="Equation.DSMT4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314825"/>
                        <a:ext cx="71818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09650" y="3857625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charge density in the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 plane on the </a:t>
            </a:r>
            <a:r>
              <a:rPr lang="en-US" u="sng" dirty="0">
                <a:solidFill>
                  <a:srgbClr val="0000FF"/>
                </a:solidFill>
              </a:rPr>
              <a:t>lower</a:t>
            </a:r>
            <a:r>
              <a:rPr lang="en-US" dirty="0">
                <a:solidFill>
                  <a:srgbClr val="0000FF"/>
                </a:solidFill>
              </a:rPr>
              <a:t> surface of the </a:t>
            </a:r>
            <a:r>
              <a:rPr lang="en-US" u="sng" dirty="0">
                <a:solidFill>
                  <a:srgbClr val="0000FF"/>
                </a:solidFill>
              </a:rPr>
              <a:t>top</a:t>
            </a:r>
            <a:r>
              <a:rPr lang="en-US" dirty="0">
                <a:solidFill>
                  <a:srgbClr val="0000FF"/>
                </a:solidFill>
              </a:rPr>
              <a:t> plate is: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9623" y="526933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charge density in the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plane is:</a:t>
            </a:r>
          </a:p>
        </p:txBody>
      </p:sp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2663824" y="5657850"/>
          <a:ext cx="1828209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4" y="5657850"/>
                        <a:ext cx="1828209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473401" y="1002228"/>
            <a:ext cx="6037263" cy="2430463"/>
            <a:chOff x="1473401" y="1002228"/>
            <a:chExt cx="6037263" cy="2430463"/>
          </a:xfrm>
        </p:grpSpPr>
        <p:sp>
          <p:nvSpPr>
            <p:cNvPr id="9" name="Line 38"/>
            <p:cNvSpPr>
              <a:spLocks noChangeShapeType="1"/>
            </p:cNvSpPr>
            <p:nvPr/>
          </p:nvSpPr>
          <p:spPr bwMode="auto">
            <a:xfrm>
              <a:off x="3949902" y="2381766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162248"/>
                </p:ext>
              </p:extLst>
            </p:nvPr>
          </p:nvGraphicFramePr>
          <p:xfrm>
            <a:off x="5970789" y="2275403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8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0789" y="2275403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766298"/>
                </p:ext>
              </p:extLst>
            </p:nvPr>
          </p:nvGraphicFramePr>
          <p:xfrm>
            <a:off x="4491239" y="1002228"/>
            <a:ext cx="19050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201" imgH="139579" progId="Equation.DSMT4">
                    <p:embed/>
                  </p:oleObj>
                </mc:Choice>
                <mc:Fallback>
                  <p:oleObj name="Equation" r:id="rId9" imgW="114201" imgH="139579" progId="Equation.DSMT4">
                    <p:embed/>
                    <p:pic>
                      <p:nvPicPr>
                        <p:cNvPr id="0" name="Picture 8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1239" y="1002228"/>
                          <a:ext cx="190500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46"/>
            <p:cNvSpPr>
              <a:spLocks noChangeShapeType="1"/>
            </p:cNvSpPr>
            <p:nvPr/>
          </p:nvSpPr>
          <p:spPr bwMode="auto">
            <a:xfrm rot="16200000">
              <a:off x="3702251" y="2192853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330651" y="1938853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709723"/>
                </p:ext>
              </p:extLst>
            </p:nvPr>
          </p:nvGraphicFramePr>
          <p:xfrm>
            <a:off x="2925964" y="1553091"/>
            <a:ext cx="6016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68300" imgH="139700" progId="Equation.DSMT4">
                    <p:embed/>
                  </p:oleObj>
                </mc:Choice>
                <mc:Fallback>
                  <p:oleObj name="Equation" r:id="rId11" imgW="368300" imgH="139700" progId="Equation.DSMT4">
                    <p:embed/>
                    <p:pic>
                      <p:nvPicPr>
                        <p:cNvPr id="0" name="Picture 8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964" y="1553091"/>
                          <a:ext cx="601662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847441"/>
                </p:ext>
              </p:extLst>
            </p:nvPr>
          </p:nvGraphicFramePr>
          <p:xfrm>
            <a:off x="2787851" y="2991366"/>
            <a:ext cx="74771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" imgH="139700" progId="Equation.DSMT4">
                    <p:embed/>
                  </p:oleObj>
                </mc:Choice>
                <mc:Fallback>
                  <p:oleObj name="Equation" r:id="rId13" imgW="457200" imgH="139700" progId="Equation.DSMT4">
                    <p:embed/>
                    <p:pic>
                      <p:nvPicPr>
                        <p:cNvPr id="0" name="Picture 8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851" y="2991366"/>
                          <a:ext cx="74771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405018"/>
                </p:ext>
              </p:extLst>
            </p:nvPr>
          </p:nvGraphicFramePr>
          <p:xfrm>
            <a:off x="2279851" y="2165866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82391" imgH="253890" progId="Equation.DSMT4">
                    <p:embed/>
                  </p:oleObj>
                </mc:Choice>
                <mc:Fallback>
                  <p:oleObj name="Equation" r:id="rId15" imgW="482391" imgH="253890" progId="Equation.DSMT4">
                    <p:embed/>
                    <p:pic>
                      <p:nvPicPr>
                        <p:cNvPr id="0" name="Picture 8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9851" y="2165866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065608"/>
                </p:ext>
              </p:extLst>
            </p:nvPr>
          </p:nvGraphicFramePr>
          <p:xfrm>
            <a:off x="1555951" y="1397516"/>
            <a:ext cx="5826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55292" imgH="203024" progId="Equation.DSMT4">
                    <p:embed/>
                  </p:oleObj>
                </mc:Choice>
                <mc:Fallback>
                  <p:oleObj name="Equation" r:id="rId17" imgW="355292" imgH="203024" progId="Equation.DSMT4">
                    <p:embed/>
                    <p:pic>
                      <p:nvPicPr>
                        <p:cNvPr id="0" name="Picture 8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5951" y="1397516"/>
                          <a:ext cx="582613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310869"/>
                </p:ext>
              </p:extLst>
            </p:nvPr>
          </p:nvGraphicFramePr>
          <p:xfrm>
            <a:off x="1473401" y="3102491"/>
            <a:ext cx="7508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57002" imgH="203112" progId="Equation.DSMT4">
                    <p:embed/>
                  </p:oleObj>
                </mc:Choice>
                <mc:Fallback>
                  <p:oleObj name="Equation" r:id="rId19" imgW="457002" imgH="203112" progId="Equation.DSMT4">
                    <p:embed/>
                    <p:pic>
                      <p:nvPicPr>
                        <p:cNvPr id="0" name="Picture 8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401" y="3102491"/>
                          <a:ext cx="75088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604108"/>
                </p:ext>
              </p:extLst>
            </p:nvPr>
          </p:nvGraphicFramePr>
          <p:xfrm>
            <a:off x="1757564" y="1822965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8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7564" y="1822965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468222"/>
                </p:ext>
              </p:extLst>
            </p:nvPr>
          </p:nvGraphicFramePr>
          <p:xfrm>
            <a:off x="1748039" y="2708791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569" imgH="101468" progId="Equation.DSMT4">
                    <p:embed/>
                  </p:oleObj>
                </mc:Choice>
                <mc:Fallback>
                  <p:oleObj name="Equation" r:id="rId23" imgW="177569" imgH="101468" progId="Equation.DSMT4">
                    <p:embed/>
                    <p:pic>
                      <p:nvPicPr>
                        <p:cNvPr id="0" name="Picture 8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8039" y="2708791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2321126" y="2834203"/>
              <a:ext cx="4495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2727464"/>
                </p:ext>
              </p:extLst>
            </p:nvPr>
          </p:nvGraphicFramePr>
          <p:xfrm>
            <a:off x="7005839" y="1822966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77569" imgH="101468" progId="Equation.DSMT4">
                    <p:embed/>
                  </p:oleObj>
                </mc:Choice>
                <mc:Fallback>
                  <p:oleObj name="Equation" r:id="rId25" imgW="177569" imgH="101468" progId="Equation.DSMT4">
                    <p:embed/>
                    <p:pic>
                      <p:nvPicPr>
                        <p:cNvPr id="0" name="Picture 8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5839" y="1822966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997613"/>
                </p:ext>
              </p:extLst>
            </p:nvPr>
          </p:nvGraphicFramePr>
          <p:xfrm>
            <a:off x="6958214" y="2718316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77569" imgH="101468" progId="Equation.DSMT4">
                    <p:embed/>
                  </p:oleObj>
                </mc:Choice>
                <mc:Fallback>
                  <p:oleObj name="Equation" r:id="rId27" imgW="177569" imgH="101468" progId="Equation.DSMT4">
                    <p:embed/>
                    <p:pic>
                      <p:nvPicPr>
                        <p:cNvPr id="0" name="Picture 8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8214" y="2718316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770288"/>
                </p:ext>
              </p:extLst>
            </p:nvPr>
          </p:nvGraphicFramePr>
          <p:xfrm>
            <a:off x="3398952" y="2458139"/>
            <a:ext cx="24606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44699" imgH="270456" progId="Equation.DSMT4">
                    <p:embed/>
                  </p:oleObj>
                </mc:Choice>
                <mc:Fallback>
                  <p:oleObj name="Equation" r:id="rId28" imgW="244699" imgH="270456" progId="Equation.DSMT4">
                    <p:embed/>
                    <p:pic>
                      <p:nvPicPr>
                        <p:cNvPr id="0" name="Picture 8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952" y="2458139"/>
                          <a:ext cx="24606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198913" y="1861454"/>
              <a:ext cx="4826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 + + + + ++ + + + + + + + + + + + + + + + + +</a:t>
              </a:r>
            </a:p>
          </p:txBody>
        </p:sp>
        <p:graphicFrame>
          <p:nvGraphicFramePr>
            <p:cNvPr id="438083" name="Object 835"/>
            <p:cNvGraphicFramePr>
              <a:graphicFrameLocks noChangeAspect="1"/>
            </p:cNvGraphicFramePr>
            <p:nvPr/>
          </p:nvGraphicFramePr>
          <p:xfrm>
            <a:off x="5449207" y="1370194"/>
            <a:ext cx="461736" cy="415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53800" imgH="228600" progId="Equation.DSMT4">
                    <p:embed/>
                  </p:oleObj>
                </mc:Choice>
                <mc:Fallback>
                  <p:oleObj name="Equation" r:id="rId30" imgW="253800" imgH="228600" progId="Equation.DSMT4">
                    <p:embed/>
                    <p:pic>
                      <p:nvPicPr>
                        <p:cNvPr id="0" name="Picture 8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207" y="1370194"/>
                          <a:ext cx="461736" cy="415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0075" y="38100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have:</a:t>
            </a:r>
          </a:p>
        </p:txBody>
      </p:sp>
      <p:graphicFrame>
        <p:nvGraphicFramePr>
          <p:cNvPr id="4372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27720"/>
              </p:ext>
            </p:extLst>
          </p:nvPr>
        </p:nvGraphicFramePr>
        <p:xfrm>
          <a:off x="2744788" y="4043817"/>
          <a:ext cx="21224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431800" progId="Equation.DSMT4">
                  <p:embed/>
                </p:oleObj>
              </mc:Choice>
              <mc:Fallback>
                <p:oleObj name="Equation" r:id="rId3" imgW="1193800" imgH="4318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4043817"/>
                        <a:ext cx="21224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1604963" y="885825"/>
          <a:ext cx="4694237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4327" imgH="2475191" progId="Equation.DSMT4">
                  <p:embed/>
                </p:oleObj>
              </mc:Choice>
              <mc:Fallback>
                <p:oleObj name="Equation" r:id="rId5" imgW="4694327" imgH="2475191" progId="Equation.DSMT4">
                  <p:embed/>
                  <p:pic>
                    <p:nvPicPr>
                      <p:cNvPr id="0" name="Picture 5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885825"/>
                        <a:ext cx="4694237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8" name="Object 6"/>
          <p:cNvGraphicFramePr>
            <a:graphicFrameLocks noChangeAspect="1"/>
          </p:cNvGraphicFramePr>
          <p:nvPr/>
        </p:nvGraphicFramePr>
        <p:xfrm>
          <a:off x="6200775" y="2889250"/>
          <a:ext cx="16764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400" imgH="520700" progId="Equation.DSMT4">
                  <p:embed/>
                </p:oleObj>
              </mc:Choice>
              <mc:Fallback>
                <p:oleObj name="Equation" r:id="rId7" imgW="1676400" imgH="520700" progId="Equation.DSMT4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889250"/>
                        <a:ext cx="16764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0" name="Object 8"/>
          <p:cNvGraphicFramePr>
            <a:graphicFrameLocks noChangeAspect="1"/>
          </p:cNvGraphicFramePr>
          <p:nvPr/>
        </p:nvGraphicFramePr>
        <p:xfrm>
          <a:off x="6416675" y="3554752"/>
          <a:ext cx="1270000" cy="65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669" imgH="393529" progId="Equation.DSMT4">
                  <p:embed/>
                </p:oleObj>
              </mc:Choice>
              <mc:Fallback>
                <p:oleObj name="Equation" r:id="rId9" imgW="761669" imgH="393529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3554752"/>
                        <a:ext cx="1270000" cy="65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1" name="Object 9"/>
          <p:cNvGraphicFramePr>
            <a:graphicFrameLocks noChangeAspect="1"/>
          </p:cNvGraphicFramePr>
          <p:nvPr/>
        </p:nvGraphicFramePr>
        <p:xfrm>
          <a:off x="6121400" y="4738687"/>
          <a:ext cx="1969144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700" imgH="406400" progId="Equation.DSMT4">
                  <p:embed/>
                </p:oleObj>
              </mc:Choice>
              <mc:Fallback>
                <p:oleObj name="Equation" r:id="rId11" imgW="1282700" imgH="406400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738687"/>
                        <a:ext cx="1969144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7000875" y="4248150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8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72023"/>
              </p:ext>
            </p:extLst>
          </p:nvPr>
        </p:nvGraphicFramePr>
        <p:xfrm>
          <a:off x="895350" y="5545138"/>
          <a:ext cx="56784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16300" imgH="457200" progId="Equation.DSMT4">
                  <p:embed/>
                </p:oleObj>
              </mc:Choice>
              <mc:Fallback>
                <p:oleObj name="Equation" r:id="rId13" imgW="3416300" imgH="45720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5545138"/>
                        <a:ext cx="567848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 bwMode="auto">
          <a:xfrm>
            <a:off x="3619500" y="5067300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8284" name="Object 12"/>
          <p:cNvGraphicFramePr>
            <a:graphicFrameLocks noChangeAspect="1"/>
          </p:cNvGraphicFramePr>
          <p:nvPr/>
        </p:nvGraphicFramePr>
        <p:xfrm>
          <a:off x="6659563" y="1111250"/>
          <a:ext cx="1343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280" imgH="215806" progId="Equation.DSMT4">
                  <p:embed/>
                </p:oleObj>
              </mc:Choice>
              <mc:Fallback>
                <p:oleObj name="Equation" r:id="rId15" imgW="736280" imgH="215806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111250"/>
                        <a:ext cx="13432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0075" y="364671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 on the bottom of the top plate:</a:t>
            </a:r>
          </a:p>
        </p:txBody>
      </p:sp>
      <p:graphicFrame>
        <p:nvGraphicFramePr>
          <p:cNvPr id="438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72023"/>
              </p:ext>
            </p:extLst>
          </p:nvPr>
        </p:nvGraphicFramePr>
        <p:xfrm>
          <a:off x="2315257" y="4143792"/>
          <a:ext cx="2322060" cy="77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431640" progId="Equation.DSMT4">
                  <p:embed/>
                </p:oleObj>
              </mc:Choice>
              <mc:Fallback>
                <p:oleObj name="Equation" r:id="rId3" imgW="1282680" imgH="431640" progId="Equation.DSMT4">
                  <p:embed/>
                  <p:pic>
                    <p:nvPicPr>
                      <p:cNvPr id="0" name="Object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257" y="4143792"/>
                        <a:ext cx="2322060" cy="77113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4" name="Object 12"/>
          <p:cNvGraphicFramePr>
            <a:graphicFrameLocks noChangeAspect="1"/>
          </p:cNvGraphicFramePr>
          <p:nvPr/>
        </p:nvGraphicFramePr>
        <p:xfrm>
          <a:off x="2620963" y="5313129"/>
          <a:ext cx="1343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280" imgH="215806" progId="Equation.DSMT4">
                  <p:embed/>
                </p:oleObj>
              </mc:Choice>
              <mc:Fallback>
                <p:oleObj name="Equation" r:id="rId5" imgW="736280" imgH="215806" progId="Equation.DSMT4">
                  <p:embed/>
                  <p:pic>
                    <p:nvPicPr>
                      <p:cNvPr id="0" name="Object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313129"/>
                        <a:ext cx="13432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81817" y="51053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7710" y="5388422"/>
            <a:ext cx="44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(We must solve for </a:t>
            </a:r>
            <a:r>
              <a:rPr lang="en-US" sz="1600" i="1" dirty="0">
                <a:latin typeface="+mn-lt"/>
              </a:rPr>
              <a:t>u</a:t>
            </a:r>
            <a:r>
              <a:rPr lang="en-US" sz="1400" dirty="0"/>
              <a:t> numerically, given a value of </a:t>
            </a:r>
            <a:r>
              <a:rPr lang="en-US" sz="1600" i="1" dirty="0">
                <a:latin typeface="+mn-lt"/>
              </a:rPr>
              <a:t>x</a:t>
            </a:r>
            <a:r>
              <a:rPr lang="en-US" sz="1400" dirty="0"/>
              <a:t>.)</a:t>
            </a:r>
          </a:p>
        </p:txBody>
      </p:sp>
      <p:graphicFrame>
        <p:nvGraphicFramePr>
          <p:cNvPr id="20" name="Object 40"/>
          <p:cNvGraphicFramePr>
            <a:graphicFrameLocks noChangeAspect="1"/>
          </p:cNvGraphicFramePr>
          <p:nvPr/>
        </p:nvGraphicFramePr>
        <p:xfrm>
          <a:off x="5159376" y="898748"/>
          <a:ext cx="2333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898748"/>
                        <a:ext cx="23336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811338" y="1236885"/>
            <a:ext cx="4681538" cy="2122488"/>
            <a:chOff x="1811338" y="1236885"/>
            <a:chExt cx="4681538" cy="2122488"/>
          </a:xfrm>
        </p:grpSpPr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4267201" y="230844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39"/>
            <p:cNvGraphicFramePr>
              <a:graphicFrameLocks noChangeAspect="1"/>
            </p:cNvGraphicFramePr>
            <p:nvPr/>
          </p:nvGraphicFramePr>
          <p:xfrm>
            <a:off x="6288088" y="2202085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088" y="2202085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46"/>
            <p:cNvSpPr>
              <a:spLocks noChangeShapeType="1"/>
            </p:cNvSpPr>
            <p:nvPr/>
          </p:nvSpPr>
          <p:spPr bwMode="auto">
            <a:xfrm rot="16200000">
              <a:off x="4371975" y="211953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647950" y="186553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657475" y="275136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4" name="Object 26"/>
            <p:cNvGraphicFramePr>
              <a:graphicFrameLocks noChangeAspect="1"/>
            </p:cNvGraphicFramePr>
            <p:nvPr/>
          </p:nvGraphicFramePr>
          <p:xfrm>
            <a:off x="3222625" y="1458447"/>
            <a:ext cx="644525" cy="26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359" imgH="164957" progId="Equation.DSMT4">
                    <p:embed/>
                  </p:oleObj>
                </mc:Choice>
                <mc:Fallback>
                  <p:oleObj name="Equation" r:id="rId11" imgW="393359" imgH="164957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625" y="1458447"/>
                          <a:ext cx="644525" cy="26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7"/>
            <p:cNvGraphicFramePr>
              <a:graphicFrameLocks noChangeAspect="1"/>
            </p:cNvGraphicFramePr>
            <p:nvPr/>
          </p:nvGraphicFramePr>
          <p:xfrm>
            <a:off x="3084513" y="2897410"/>
            <a:ext cx="7889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82391" imgH="165028" progId="Equation.DSMT4">
                    <p:embed/>
                  </p:oleObj>
                </mc:Choice>
                <mc:Fallback>
                  <p:oleObj name="Equation" r:id="rId13" imgW="482391" imgH="165028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3" y="2897410"/>
                          <a:ext cx="788987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8"/>
            <p:cNvGraphicFramePr>
              <a:graphicFrameLocks noChangeAspect="1"/>
            </p:cNvGraphicFramePr>
            <p:nvPr/>
          </p:nvGraphicFramePr>
          <p:xfrm>
            <a:off x="2357664" y="2070777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82391" imgH="253890" progId="Equation.DSMT4">
                    <p:embed/>
                  </p:oleObj>
                </mc:Choice>
                <mc:Fallback>
                  <p:oleObj name="Equation" r:id="rId15" imgW="482391" imgH="25389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664" y="2070777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9"/>
            <p:cNvGraphicFramePr>
              <a:graphicFrameLocks noChangeAspect="1"/>
            </p:cNvGraphicFramePr>
            <p:nvPr/>
          </p:nvGraphicFramePr>
          <p:xfrm>
            <a:off x="1893888" y="1324198"/>
            <a:ext cx="5397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30057" imgH="203112" progId="Equation.DSMT4">
                    <p:embed/>
                  </p:oleObj>
                </mc:Choice>
                <mc:Fallback>
                  <p:oleObj name="Equation" r:id="rId17" imgW="330057" imgH="203112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3888" y="1324198"/>
                          <a:ext cx="5397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30"/>
            <p:cNvGraphicFramePr>
              <a:graphicFrameLocks noChangeAspect="1"/>
            </p:cNvGraphicFramePr>
            <p:nvPr/>
          </p:nvGraphicFramePr>
          <p:xfrm>
            <a:off x="1811338" y="3029173"/>
            <a:ext cx="7080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31613" imgH="203112" progId="Equation.DSMT4">
                    <p:embed/>
                  </p:oleObj>
                </mc:Choice>
                <mc:Fallback>
                  <p:oleObj name="Equation" r:id="rId19" imgW="431613" imgH="203112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1338" y="3029173"/>
                          <a:ext cx="7080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1"/>
            <p:cNvGraphicFramePr>
              <a:graphicFrameLocks noChangeAspect="1"/>
            </p:cNvGraphicFramePr>
            <p:nvPr/>
          </p:nvGraphicFramePr>
          <p:xfrm>
            <a:off x="2074863" y="1749647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569" imgH="101468" progId="Equation.DSMT4">
                    <p:embed/>
                  </p:oleObj>
                </mc:Choice>
                <mc:Fallback>
                  <p:oleObj name="Equation" r:id="rId21" imgW="177569" imgH="10146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863" y="1749647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2"/>
            <p:cNvGraphicFramePr>
              <a:graphicFrameLocks noChangeAspect="1"/>
            </p:cNvGraphicFramePr>
            <p:nvPr/>
          </p:nvGraphicFramePr>
          <p:xfrm>
            <a:off x="2065338" y="2635473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569" imgH="101468" progId="Equation.DSMT4">
                    <p:embed/>
                  </p:oleObj>
                </mc:Choice>
                <mc:Fallback>
                  <p:oleObj name="Equation" r:id="rId23" imgW="177569" imgH="101468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338" y="2635473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 bwMode="auto">
            <a:xfrm>
              <a:off x="4895850" y="2208435"/>
              <a:ext cx="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3" name="Object 39"/>
            <p:cNvGraphicFramePr>
              <a:graphicFrameLocks noChangeAspect="1"/>
            </p:cNvGraphicFramePr>
            <p:nvPr/>
          </p:nvGraphicFramePr>
          <p:xfrm>
            <a:off x="4924200" y="2029274"/>
            <a:ext cx="3270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03024" imgH="164957" progId="Equation.DSMT4">
                    <p:embed/>
                  </p:oleObj>
                </mc:Choice>
                <mc:Fallback>
                  <p:oleObj name="Equation" r:id="rId25" imgW="203024" imgH="164957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200" y="2029274"/>
                          <a:ext cx="327025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754081" y="1796142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   +   +   +   +   + ++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99671" y="2460170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 -   -   -   -   -   -   -  - -</a:t>
              </a:r>
            </a:p>
          </p:txBody>
        </p:sp>
        <p:graphicFrame>
          <p:nvGraphicFramePr>
            <p:cNvPr id="645139" name="Object 19"/>
            <p:cNvGraphicFramePr>
              <a:graphicFrameLocks noChangeAspect="1"/>
            </p:cNvGraphicFramePr>
            <p:nvPr/>
          </p:nvGraphicFramePr>
          <p:xfrm>
            <a:off x="4407807" y="1348917"/>
            <a:ext cx="436336" cy="436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28600" imgH="228600" progId="Equation.DSMT4">
                    <p:embed/>
                  </p:oleObj>
                </mc:Choice>
                <mc:Fallback>
                  <p:oleObj name="Equation" r:id="rId27" imgW="2286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807" y="1348917"/>
                          <a:ext cx="436336" cy="436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140" name="Object 20"/>
          <p:cNvGraphicFramePr>
            <a:graphicFrameLocks noChangeAspect="1"/>
          </p:cNvGraphicFramePr>
          <p:nvPr/>
        </p:nvGraphicFramePr>
        <p:xfrm>
          <a:off x="3027589" y="5998024"/>
          <a:ext cx="563336" cy="28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55320" imgH="177480" progId="Equation.DSMT4">
                  <p:embed/>
                </p:oleObj>
              </mc:Choice>
              <mc:Fallback>
                <p:oleObj name="Equation" r:id="rId29" imgW="35532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589" y="5998024"/>
                        <a:ext cx="563336" cy="28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667824" y="5987139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(on bottom of top plate)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6785811" y="924025"/>
            <a:ext cx="2156058" cy="5553777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8941" y="303876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Rewriting in terms of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, we have:</a:t>
            </a:r>
          </a:p>
        </p:txBody>
      </p:sp>
      <p:graphicFrame>
        <p:nvGraphicFramePr>
          <p:cNvPr id="438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57068"/>
              </p:ext>
            </p:extLst>
          </p:nvPr>
        </p:nvGraphicFramePr>
        <p:xfrm>
          <a:off x="1644717" y="708960"/>
          <a:ext cx="4216257" cy="22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4327" imgH="2475191" progId="Equation.DSMT4">
                  <p:embed/>
                </p:oleObj>
              </mc:Choice>
              <mc:Fallback>
                <p:oleObj name="Equation" r:id="rId3" imgW="4694327" imgH="2475191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717" y="708960"/>
                        <a:ext cx="4216257" cy="2222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575203"/>
              </p:ext>
            </p:extLst>
          </p:nvPr>
        </p:nvGraphicFramePr>
        <p:xfrm>
          <a:off x="966483" y="3472127"/>
          <a:ext cx="19637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588" imgH="431613" progId="Equation.DSMT4">
                  <p:embed/>
                </p:oleObj>
              </mc:Choice>
              <mc:Fallback>
                <p:oleObj name="Equation" r:id="rId5" imgW="1180588" imgH="431613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83" y="3472127"/>
                        <a:ext cx="19637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7130365" y="1653406"/>
          <a:ext cx="1343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200" imgH="393700" progId="Equation.DSMT4">
                  <p:embed/>
                </p:oleObj>
              </mc:Choice>
              <mc:Fallback>
                <p:oleObj name="Equation" r:id="rId7" imgW="1346200" imgH="393700" progId="Equation.DSMT4">
                  <p:embed/>
                  <p:pic>
                    <p:nvPicPr>
                      <p:cNvPr id="0" name="Picture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365" y="1653406"/>
                        <a:ext cx="13430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 bwMode="auto">
          <a:xfrm>
            <a:off x="7763877" y="2269657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03736"/>
              </p:ext>
            </p:extLst>
          </p:nvPr>
        </p:nvGraphicFramePr>
        <p:xfrm>
          <a:off x="1015914" y="4815392"/>
          <a:ext cx="20208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500" imgH="431800" progId="Equation.DSMT4">
                  <p:embed/>
                </p:oleObj>
              </mc:Choice>
              <mc:Fallback>
                <p:oleObj name="Equation" r:id="rId9" imgW="1333500" imgH="4318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14" y="4815392"/>
                        <a:ext cx="20208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 bwMode="auto">
          <a:xfrm>
            <a:off x="1807283" y="4354151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6832600" y="2716213"/>
          <a:ext cx="20764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900" imgH="939800" progId="Equation.DSMT4">
                  <p:embed/>
                </p:oleObj>
              </mc:Choice>
              <mc:Fallback>
                <p:oleObj name="Equation" r:id="rId11" imgW="1612900" imgH="93980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2716213"/>
                        <a:ext cx="20764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94433"/>
              </p:ext>
            </p:extLst>
          </p:nvPr>
        </p:nvGraphicFramePr>
        <p:xfrm>
          <a:off x="6973888" y="4722978"/>
          <a:ext cx="14652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100" imgH="279400" progId="Equation.DSMT4">
                  <p:embed/>
                </p:oleObj>
              </mc:Choice>
              <mc:Fallback>
                <p:oleObj name="Equation" r:id="rId13" imgW="1054100" imgH="279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4722978"/>
                        <a:ext cx="14652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 bwMode="auto">
          <a:xfrm>
            <a:off x="7782928" y="4171549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93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6228"/>
              </p:ext>
            </p:extLst>
          </p:nvPr>
        </p:nvGraphicFramePr>
        <p:xfrm>
          <a:off x="2188428" y="4330683"/>
          <a:ext cx="933214" cy="27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46200" imgH="393700" progId="Equation.DSMT4">
                  <p:embed/>
                </p:oleObj>
              </mc:Choice>
              <mc:Fallback>
                <p:oleObj name="Equation" r:id="rId15" imgW="1346200" imgH="3937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428" y="4330683"/>
                        <a:ext cx="933214" cy="27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2771" y="5496981"/>
            <a:ext cx="2144433" cy="1046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Choose negative sign</a:t>
            </a:r>
          </a:p>
          <a:p>
            <a:pPr algn="ctr"/>
            <a:r>
              <a:rPr lang="en-US" sz="1200" dirty="0"/>
              <a:t> (a negative value of </a:t>
            </a:r>
            <a:r>
              <a:rPr lang="en-US" sz="1400" i="1" dirty="0">
                <a:latin typeface="+mn-lt"/>
              </a:rPr>
              <a:t>u</a:t>
            </a:r>
            <a:r>
              <a:rPr lang="en-US" sz="1200" dirty="0"/>
              <a:t> corresponds to the lower surface of the top plate).</a:t>
            </a:r>
          </a:p>
          <a:p>
            <a:pPr algn="ctr"/>
            <a:r>
              <a:rPr lang="en-US" sz="1200" dirty="0"/>
              <a:t>See slide 28.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05021"/>
              </p:ext>
            </p:extLst>
          </p:nvPr>
        </p:nvGraphicFramePr>
        <p:xfrm>
          <a:off x="7043738" y="5865991"/>
          <a:ext cx="1391034" cy="39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0948" imgH="291973" progId="Equation.DSMT4">
                  <p:embed/>
                </p:oleObj>
              </mc:Choice>
              <mc:Fallback>
                <p:oleObj name="Equation" r:id="rId17" imgW="1040948" imgH="291973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5865991"/>
                        <a:ext cx="1391034" cy="390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 bwMode="auto">
          <a:xfrm>
            <a:off x="7815161" y="5334193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01719"/>
              </p:ext>
            </p:extLst>
          </p:nvPr>
        </p:nvGraphicFramePr>
        <p:xfrm>
          <a:off x="686249" y="5954151"/>
          <a:ext cx="2515250" cy="76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30400" imgH="584200" progId="Equation.DSMT4">
                  <p:embed/>
                </p:oleObj>
              </mc:Choice>
              <mc:Fallback>
                <p:oleObj name="Equation" r:id="rId19" imgW="1930400" imgH="584200" progId="Equation.DSMT4">
                  <p:embed/>
                  <p:pic>
                    <p:nvPicPr>
                      <p:cNvPr id="0" name="Picture 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49" y="5954151"/>
                        <a:ext cx="2515250" cy="761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wn Arrow 19"/>
          <p:cNvSpPr/>
          <p:nvPr/>
        </p:nvSpPr>
        <p:spPr bwMode="auto">
          <a:xfrm>
            <a:off x="1823320" y="5602299"/>
            <a:ext cx="219075" cy="285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40459"/>
              </p:ext>
            </p:extLst>
          </p:nvPr>
        </p:nvGraphicFramePr>
        <p:xfrm>
          <a:off x="2186105" y="5590832"/>
          <a:ext cx="1171904" cy="32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1476" imgH="390439" progId="Equation.DSMT4">
                  <p:embed/>
                </p:oleObj>
              </mc:Choice>
              <mc:Fallback>
                <p:oleObj name="Equation" r:id="rId21" imgW="1391476" imgH="390439" progId="Equation.DSMT4">
                  <p:embed/>
                  <p:pic>
                    <p:nvPicPr>
                      <p:cNvPr id="0" name="Picture 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105" y="5590832"/>
                        <a:ext cx="1171904" cy="32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18946" y="120315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Near Edge (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0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F5948B-766B-A367-4427-0D61BA82D01A}"/>
              </a:ext>
            </a:extLst>
          </p:cNvPr>
          <p:cNvCxnSpPr/>
          <p:nvPr/>
        </p:nvCxnSpPr>
        <p:spPr bwMode="auto">
          <a:xfrm>
            <a:off x="6231192" y="6061075"/>
            <a:ext cx="4498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6522" y="379691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have:</a:t>
            </a:r>
          </a:p>
        </p:txBody>
      </p:sp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82699"/>
              </p:ext>
            </p:extLst>
          </p:nvPr>
        </p:nvGraphicFramePr>
        <p:xfrm>
          <a:off x="3389313" y="4156075"/>
          <a:ext cx="2135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4156075"/>
                        <a:ext cx="21351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389481"/>
              </p:ext>
            </p:extLst>
          </p:nvPr>
        </p:nvGraphicFramePr>
        <p:xfrm>
          <a:off x="3381375" y="5532437"/>
          <a:ext cx="242867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800" imgH="457200" progId="Equation.DSMT4">
                  <p:embed/>
                </p:oleObj>
              </mc:Choice>
              <mc:Fallback>
                <p:oleObj name="Equation" r:id="rId5" imgW="13208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532437"/>
                        <a:ext cx="242867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033587" y="813594"/>
            <a:ext cx="5981576" cy="2460625"/>
            <a:chOff x="1021556" y="779462"/>
            <a:chExt cx="5981576" cy="2460625"/>
          </a:xfrm>
        </p:grpSpPr>
        <p:graphicFrame>
          <p:nvGraphicFramePr>
            <p:cNvPr id="44135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418990"/>
                </p:ext>
              </p:extLst>
            </p:nvPr>
          </p:nvGraphicFramePr>
          <p:xfrm>
            <a:off x="4948907" y="1337468"/>
            <a:ext cx="20542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95280" imgH="253800" progId="Equation.DSMT4">
                    <p:embed/>
                  </p:oleObj>
                </mc:Choice>
                <mc:Fallback>
                  <p:oleObj name="Equation" r:id="rId7" imgW="1295280" imgH="253800" progId="Equation.DSMT4">
                    <p:embed/>
                    <p:pic>
                      <p:nvPicPr>
                        <p:cNvPr id="0" name="Picture 4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8907" y="1337468"/>
                          <a:ext cx="2054225" cy="3937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38"/>
            <p:cNvSpPr>
              <a:spLocks noChangeShapeType="1"/>
            </p:cNvSpPr>
            <p:nvPr/>
          </p:nvSpPr>
          <p:spPr bwMode="auto">
            <a:xfrm>
              <a:off x="3534569" y="2322512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" name="Object 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98306" y="2082799"/>
              <a:ext cx="204787" cy="223838"/>
            </a:xfrm>
            <a:prstGeom prst="rect">
              <a:avLst/>
            </a:prstGeom>
            <a:noFill/>
          </p:spPr>
        </p:pic>
        <p:pic>
          <p:nvPicPr>
            <p:cNvPr id="13" name="Object 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69593" y="779462"/>
              <a:ext cx="233363" cy="276225"/>
            </a:xfrm>
            <a:prstGeom prst="rect">
              <a:avLst/>
            </a:prstGeom>
            <a:noFill/>
          </p:spPr>
        </p:pic>
        <p:sp>
          <p:nvSpPr>
            <p:cNvPr id="14" name="Line 46"/>
            <p:cNvSpPr>
              <a:spLocks noChangeShapeType="1"/>
            </p:cNvSpPr>
            <p:nvPr/>
          </p:nvSpPr>
          <p:spPr bwMode="auto">
            <a:xfrm rot="16200000">
              <a:off x="3639343" y="2133599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915318" y="1879599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24843" y="2765424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Object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32843" y="1454149"/>
              <a:ext cx="644525" cy="268288"/>
            </a:xfrm>
            <a:prstGeom prst="rect">
              <a:avLst/>
            </a:prstGeom>
            <a:noFill/>
          </p:spPr>
        </p:pic>
        <p:pic>
          <p:nvPicPr>
            <p:cNvPr id="18" name="Object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04256" y="2873374"/>
              <a:ext cx="788987" cy="268288"/>
            </a:xfrm>
            <a:prstGeom prst="rect">
              <a:avLst/>
            </a:prstGeom>
            <a:noFill/>
          </p:spPr>
        </p:pic>
        <p:pic>
          <p:nvPicPr>
            <p:cNvPr id="19" name="Object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02618" y="2049462"/>
              <a:ext cx="790575" cy="412750"/>
            </a:xfrm>
            <a:prstGeom prst="rect">
              <a:avLst/>
            </a:prstGeom>
            <a:noFill/>
          </p:spPr>
        </p:pic>
        <p:pic>
          <p:nvPicPr>
            <p:cNvPr id="20" name="Object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04106" y="1204912"/>
              <a:ext cx="539750" cy="330200"/>
            </a:xfrm>
            <a:prstGeom prst="rect">
              <a:avLst/>
            </a:prstGeom>
            <a:noFill/>
          </p:spPr>
        </p:pic>
        <p:pic>
          <p:nvPicPr>
            <p:cNvPr id="21" name="Object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21556" y="2909887"/>
              <a:ext cx="708025" cy="330200"/>
            </a:xfrm>
            <a:prstGeom prst="rect">
              <a:avLst/>
            </a:prstGeom>
            <a:noFill/>
          </p:spPr>
        </p:pic>
        <p:pic>
          <p:nvPicPr>
            <p:cNvPr id="22" name="Object 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85081" y="1630362"/>
              <a:ext cx="504825" cy="287337"/>
            </a:xfrm>
            <a:prstGeom prst="rect">
              <a:avLst/>
            </a:prstGeom>
            <a:noFill/>
          </p:spPr>
        </p:pic>
        <p:pic>
          <p:nvPicPr>
            <p:cNvPr id="23" name="Object 1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75556" y="2516187"/>
              <a:ext cx="504825" cy="287337"/>
            </a:xfrm>
            <a:prstGeom prst="rect">
              <a:avLst/>
            </a:prstGeom>
            <a:noFill/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163218" y="2222499"/>
              <a:ext cx="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5" name="Object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780631" y="1987549"/>
              <a:ext cx="327025" cy="263525"/>
            </a:xfrm>
            <a:prstGeom prst="rect">
              <a:avLst/>
            </a:prstGeom>
            <a:noFill/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4162425" y="1409700"/>
              <a:ext cx="0" cy="247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3743325" y="1524000"/>
              <a:ext cx="419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41356" name="Object 12"/>
            <p:cNvGraphicFramePr>
              <a:graphicFrameLocks noChangeAspect="1"/>
            </p:cNvGraphicFramePr>
            <p:nvPr/>
          </p:nvGraphicFramePr>
          <p:xfrm>
            <a:off x="3865562" y="1157287"/>
            <a:ext cx="237692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201" imgH="139579" progId="Equation.DSMT4">
                    <p:embed/>
                  </p:oleObj>
                </mc:Choice>
                <mc:Fallback>
                  <p:oleObj name="Equation" r:id="rId19" imgW="114201" imgH="139579" progId="Equation.DSMT4">
                    <p:embed/>
                    <p:pic>
                      <p:nvPicPr>
                        <p:cNvPr id="0" name="Picture 4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562" y="1157287"/>
                          <a:ext cx="237692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2991525" y="51631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79409"/>
              </p:ext>
            </p:extLst>
          </p:nvPr>
        </p:nvGraphicFramePr>
        <p:xfrm>
          <a:off x="5396882" y="2929038"/>
          <a:ext cx="30638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76440" imgH="558720" progId="Equation.DSMT4">
                  <p:embed/>
                </p:oleObj>
              </mc:Choice>
              <mc:Fallback>
                <p:oleObj name="Equation" r:id="rId21" imgW="2476440" imgH="55872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882" y="2929038"/>
                        <a:ext cx="30638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926773" y="374709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Near Edge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68165" y="4077771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Near the upper edge (on the lower surface) we then have: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54315"/>
              </p:ext>
            </p:extLst>
          </p:nvPr>
        </p:nvGraphicFramePr>
        <p:xfrm>
          <a:off x="2133600" y="4760913"/>
          <a:ext cx="45275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457200" progId="Equation.DSMT4">
                  <p:embed/>
                </p:oleObj>
              </mc:Choice>
              <mc:Fallback>
                <p:oleObj name="Equation" r:id="rId3" imgW="2438400" imgH="4572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60913"/>
                        <a:ext cx="4527550" cy="8493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152650" y="596265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the </a:t>
            </a:r>
            <a:r>
              <a:rPr lang="en-US" dirty="0">
                <a:solidFill>
                  <a:srgbClr val="FF0000"/>
                </a:solidFill>
              </a:rPr>
              <a:t>square-root singularity</a:t>
            </a:r>
            <a:r>
              <a:rPr lang="en-US" dirty="0"/>
              <a:t> at the edge!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78731" y="979487"/>
            <a:ext cx="4776787" cy="2422525"/>
            <a:chOff x="1278731" y="979487"/>
            <a:chExt cx="4776787" cy="2422525"/>
          </a:xfrm>
        </p:grpSpPr>
        <p:sp>
          <p:nvSpPr>
            <p:cNvPr id="11" name="Line 38"/>
            <p:cNvSpPr>
              <a:spLocks noChangeShapeType="1"/>
            </p:cNvSpPr>
            <p:nvPr/>
          </p:nvSpPr>
          <p:spPr bwMode="auto">
            <a:xfrm>
              <a:off x="3791744" y="2484437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" name="Object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0731" y="2368549"/>
              <a:ext cx="204787" cy="223838"/>
            </a:xfrm>
            <a:prstGeom prst="rect">
              <a:avLst/>
            </a:prstGeom>
            <a:noFill/>
          </p:spPr>
        </p:pic>
        <p:pic>
          <p:nvPicPr>
            <p:cNvPr id="13" name="Object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93" y="979487"/>
              <a:ext cx="233363" cy="276225"/>
            </a:xfrm>
            <a:prstGeom prst="rect">
              <a:avLst/>
            </a:prstGeom>
            <a:noFill/>
          </p:spPr>
        </p:pic>
        <p:sp>
          <p:nvSpPr>
            <p:cNvPr id="14" name="Line 46"/>
            <p:cNvSpPr>
              <a:spLocks noChangeShapeType="1"/>
            </p:cNvSpPr>
            <p:nvPr/>
          </p:nvSpPr>
          <p:spPr bwMode="auto">
            <a:xfrm rot="16200000">
              <a:off x="3896518" y="2295524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2172493" y="2041524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82018" y="2927349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Object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0018" y="1616074"/>
              <a:ext cx="644525" cy="268288"/>
            </a:xfrm>
            <a:prstGeom prst="rect">
              <a:avLst/>
            </a:prstGeom>
            <a:noFill/>
          </p:spPr>
        </p:pic>
        <p:pic>
          <p:nvPicPr>
            <p:cNvPr id="18" name="Object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61431" y="3035299"/>
              <a:ext cx="788987" cy="268288"/>
            </a:xfrm>
            <a:prstGeom prst="rect">
              <a:avLst/>
            </a:prstGeom>
            <a:noFill/>
          </p:spPr>
        </p:pic>
        <p:pic>
          <p:nvPicPr>
            <p:cNvPr id="19" name="Object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59793" y="2211387"/>
              <a:ext cx="790575" cy="412750"/>
            </a:xfrm>
            <a:prstGeom prst="rect">
              <a:avLst/>
            </a:prstGeom>
            <a:noFill/>
          </p:spPr>
        </p:pic>
        <p:pic>
          <p:nvPicPr>
            <p:cNvPr id="20" name="Object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61281" y="1366837"/>
              <a:ext cx="539750" cy="330200"/>
            </a:xfrm>
            <a:prstGeom prst="rect">
              <a:avLst/>
            </a:prstGeom>
            <a:noFill/>
          </p:spPr>
        </p:pic>
        <p:pic>
          <p:nvPicPr>
            <p:cNvPr id="21" name="Object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78731" y="3071812"/>
              <a:ext cx="708025" cy="330200"/>
            </a:xfrm>
            <a:prstGeom prst="rect">
              <a:avLst/>
            </a:prstGeom>
            <a:noFill/>
          </p:spPr>
        </p:pic>
        <p:pic>
          <p:nvPicPr>
            <p:cNvPr id="22" name="Object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2256" y="1792287"/>
              <a:ext cx="504825" cy="287337"/>
            </a:xfrm>
            <a:prstGeom prst="rect">
              <a:avLst/>
            </a:prstGeom>
            <a:noFill/>
          </p:spPr>
        </p:pic>
        <p:pic>
          <p:nvPicPr>
            <p:cNvPr id="23" name="Object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32731" y="2678112"/>
              <a:ext cx="504825" cy="287337"/>
            </a:xfrm>
            <a:prstGeom prst="rect">
              <a:avLst/>
            </a:prstGeom>
            <a:noFill/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420393" y="2384424"/>
              <a:ext cx="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5" name="Object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7806" y="2149474"/>
              <a:ext cx="327025" cy="263525"/>
            </a:xfrm>
            <a:prstGeom prst="rect">
              <a:avLst/>
            </a:prstGeom>
            <a:noFill/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4419600" y="1571625"/>
              <a:ext cx="0" cy="247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4000500" y="1685925"/>
              <a:ext cx="419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41356" name="Object 12"/>
            <p:cNvGraphicFramePr>
              <a:graphicFrameLocks noChangeAspect="1"/>
            </p:cNvGraphicFramePr>
            <p:nvPr/>
          </p:nvGraphicFramePr>
          <p:xfrm>
            <a:off x="4122737" y="1319212"/>
            <a:ext cx="237692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4201" imgH="139579" progId="Equation.DSMT4">
                    <p:embed/>
                  </p:oleObj>
                </mc:Choice>
                <mc:Fallback>
                  <p:oleObj name="Equation" r:id="rId15" imgW="114201" imgH="139579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737" y="1319212"/>
                          <a:ext cx="237692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312420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900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05225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430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9575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38625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00350" y="19526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graphicFrame>
          <p:nvGraphicFramePr>
            <p:cNvPr id="468998" name="Object 6"/>
            <p:cNvGraphicFramePr>
              <a:graphicFrameLocks noChangeAspect="1"/>
            </p:cNvGraphicFramePr>
            <p:nvPr/>
          </p:nvGraphicFramePr>
          <p:xfrm>
            <a:off x="3289300" y="2566987"/>
            <a:ext cx="196850" cy="216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300" y="2566987"/>
                          <a:ext cx="196850" cy="216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5207265" y="147266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Near Edge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2734" y="1089025"/>
            <a:ext cx="4719711" cy="2581275"/>
            <a:chOff x="248822" y="1004559"/>
            <a:chExt cx="4719711" cy="2581275"/>
          </a:xfrm>
        </p:grpSpPr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2705101" y="2424113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7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96175"/>
                </p:ext>
              </p:extLst>
            </p:nvPr>
          </p:nvGraphicFramePr>
          <p:xfrm>
            <a:off x="4762158" y="2317422"/>
            <a:ext cx="206375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720" imgH="139680" progId="Equation.DSMT4">
                    <p:embed/>
                  </p:oleObj>
                </mc:Choice>
                <mc:Fallback>
                  <p:oleObj name="Equation" r:id="rId3" imgW="126720" imgH="139680" progId="Equation.DSMT4">
                    <p:embed/>
                    <p:pic>
                      <p:nvPicPr>
                        <p:cNvPr id="0" name="Picture 8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158" y="2317422"/>
                          <a:ext cx="206375" cy="223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339446"/>
                </p:ext>
              </p:extLst>
            </p:nvPr>
          </p:nvGraphicFramePr>
          <p:xfrm>
            <a:off x="3548951" y="1004559"/>
            <a:ext cx="2317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164880" progId="Equation.DSMT4">
                    <p:embed/>
                  </p:oleObj>
                </mc:Choice>
                <mc:Fallback>
                  <p:oleObj name="Equation" r:id="rId5" imgW="139680" imgH="164880" progId="Equation.DSMT4">
                    <p:embed/>
                    <p:pic>
                      <p:nvPicPr>
                        <p:cNvPr id="0" name="Picture 8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951" y="1004559"/>
                          <a:ext cx="23177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46"/>
            <p:cNvSpPr>
              <a:spLocks noChangeShapeType="1"/>
            </p:cNvSpPr>
            <p:nvPr/>
          </p:nvSpPr>
          <p:spPr bwMode="auto">
            <a:xfrm rot="16200000">
              <a:off x="2771775" y="22352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085850" y="198120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095375" y="286702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878340"/>
                </p:ext>
              </p:extLst>
            </p:nvPr>
          </p:nvGraphicFramePr>
          <p:xfrm>
            <a:off x="1669351" y="1595109"/>
            <a:ext cx="57308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80880" imgH="164880" progId="Equation.DSMT4">
                    <p:embed/>
                  </p:oleObj>
                </mc:Choice>
                <mc:Fallback>
                  <p:oleObj name="Equation" r:id="rId7" imgW="380880" imgH="164880" progId="Equation.DSMT4">
                    <p:embed/>
                    <p:pic>
                      <p:nvPicPr>
                        <p:cNvPr id="0" name="Picture 8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9351" y="1595109"/>
                          <a:ext cx="573087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095763"/>
                </p:ext>
              </p:extLst>
            </p:nvPr>
          </p:nvGraphicFramePr>
          <p:xfrm>
            <a:off x="1531238" y="3033384"/>
            <a:ext cx="7096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9800" imgH="164880" progId="Equation.DSMT4">
                    <p:embed/>
                  </p:oleObj>
                </mc:Choice>
                <mc:Fallback>
                  <p:oleObj name="Equation" r:id="rId9" imgW="469800" imgH="164880" progId="Equation.DSMT4">
                    <p:embed/>
                    <p:pic>
                      <p:nvPicPr>
                        <p:cNvPr id="0" name="Picture 8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238" y="3033384"/>
                          <a:ext cx="70961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345714"/>
                </p:ext>
              </p:extLst>
            </p:nvPr>
          </p:nvGraphicFramePr>
          <p:xfrm>
            <a:off x="1034351" y="2207884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82400" imgH="253800" progId="Equation.DSMT4">
                    <p:embed/>
                  </p:oleObj>
                </mc:Choice>
                <mc:Fallback>
                  <p:oleObj name="Equation" r:id="rId11" imgW="482400" imgH="253800" progId="Equation.DSMT4">
                    <p:embed/>
                    <p:pic>
                      <p:nvPicPr>
                        <p:cNvPr id="0" name="Picture 8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351" y="2207884"/>
                          <a:ext cx="790575" cy="41275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9"/>
            <p:cNvGraphicFramePr>
              <a:graphicFrameLocks noChangeAspect="1"/>
            </p:cNvGraphicFramePr>
            <p:nvPr/>
          </p:nvGraphicFramePr>
          <p:xfrm>
            <a:off x="331372" y="1439769"/>
            <a:ext cx="5397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30057" imgH="203112" progId="Equation.DSMT4">
                    <p:embed/>
                  </p:oleObj>
                </mc:Choice>
                <mc:Fallback>
                  <p:oleObj name="Equation" r:id="rId13" imgW="330057" imgH="203112" progId="Equation.DSMT4">
                    <p:embed/>
                    <p:pic>
                      <p:nvPicPr>
                        <p:cNvPr id="0" name="Picture 8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72" y="1439769"/>
                          <a:ext cx="5397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30"/>
            <p:cNvGraphicFramePr>
              <a:graphicFrameLocks noChangeAspect="1"/>
            </p:cNvGraphicFramePr>
            <p:nvPr/>
          </p:nvGraphicFramePr>
          <p:xfrm>
            <a:off x="248822" y="3144744"/>
            <a:ext cx="7080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31613" imgH="203112" progId="Equation.DSMT4">
                    <p:embed/>
                  </p:oleObj>
                </mc:Choice>
                <mc:Fallback>
                  <p:oleObj name="Equation" r:id="rId15" imgW="431613" imgH="203112" progId="Equation.DSMT4">
                    <p:embed/>
                    <p:pic>
                      <p:nvPicPr>
                        <p:cNvPr id="0" name="Picture 8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822" y="3144744"/>
                          <a:ext cx="7080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1"/>
            <p:cNvGraphicFramePr>
              <a:graphicFrameLocks noChangeAspect="1"/>
            </p:cNvGraphicFramePr>
            <p:nvPr/>
          </p:nvGraphicFramePr>
          <p:xfrm>
            <a:off x="512763" y="1865312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569" imgH="101468" progId="Equation.DSMT4">
                    <p:embed/>
                  </p:oleObj>
                </mc:Choice>
                <mc:Fallback>
                  <p:oleObj name="Equation" r:id="rId17" imgW="177569" imgH="101468" progId="Equation.DSMT4">
                    <p:embed/>
                    <p:pic>
                      <p:nvPicPr>
                        <p:cNvPr id="0" name="Picture 8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63" y="1865312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32"/>
            <p:cNvGraphicFramePr>
              <a:graphicFrameLocks noChangeAspect="1"/>
            </p:cNvGraphicFramePr>
            <p:nvPr/>
          </p:nvGraphicFramePr>
          <p:xfrm>
            <a:off x="503238" y="27511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569" imgH="101468" progId="Equation.DSMT4">
                    <p:embed/>
                  </p:oleObj>
                </mc:Choice>
                <mc:Fallback>
                  <p:oleObj name="Equation" r:id="rId19" imgW="177569" imgH="101468" progId="Equation.DSMT4">
                    <p:embed/>
                    <p:pic>
                      <p:nvPicPr>
                        <p:cNvPr id="0" name="Picture 8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27511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612410"/>
                </p:ext>
              </p:extLst>
            </p:nvPr>
          </p:nvGraphicFramePr>
          <p:xfrm>
            <a:off x="3069526" y="3327072"/>
            <a:ext cx="63182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31640" imgH="177480" progId="Equation.DSMT4">
                    <p:embed/>
                  </p:oleObj>
                </mc:Choice>
                <mc:Fallback>
                  <p:oleObj name="Equation" r:id="rId21" imgW="431640" imgH="177480" progId="Equation.DSMT4">
                    <p:embed/>
                    <p:pic>
                      <p:nvPicPr>
                        <p:cNvPr id="0" name="Picture 8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9526" y="3327072"/>
                          <a:ext cx="631825" cy="258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Connector 57"/>
            <p:cNvCxnSpPr/>
            <p:nvPr/>
          </p:nvCxnSpPr>
          <p:spPr bwMode="auto">
            <a:xfrm>
              <a:off x="3343275" y="1619250"/>
              <a:ext cx="0" cy="1657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3249976" y="630873"/>
            <a:ext cx="2366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Scaling the Answer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73882" y="3741738"/>
            <a:ext cx="4941056" cy="2671625"/>
            <a:chOff x="21456" y="973110"/>
            <a:chExt cx="4941056" cy="2671625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2705101" y="2424113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784536"/>
                </p:ext>
              </p:extLst>
            </p:nvPr>
          </p:nvGraphicFramePr>
          <p:xfrm>
            <a:off x="4695812" y="2287560"/>
            <a:ext cx="266700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4880" imgH="177480" progId="Equation.DSMT4">
                    <p:embed/>
                  </p:oleObj>
                </mc:Choice>
                <mc:Fallback>
                  <p:oleObj name="Equation" r:id="rId23" imgW="164880" imgH="177480" progId="Equation.DSMT4">
                    <p:embed/>
                    <p:pic>
                      <p:nvPicPr>
                        <p:cNvPr id="0" name="Picture 8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812" y="2287560"/>
                          <a:ext cx="266700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3077933"/>
                </p:ext>
              </p:extLst>
            </p:nvPr>
          </p:nvGraphicFramePr>
          <p:xfrm>
            <a:off x="3528999" y="973110"/>
            <a:ext cx="2762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4880" imgH="203040" progId="Equation.DSMT4">
                    <p:embed/>
                  </p:oleObj>
                </mc:Choice>
                <mc:Fallback>
                  <p:oleObj name="Equation" r:id="rId25" imgW="164880" imgH="203040" progId="Equation.DSMT4">
                    <p:embed/>
                    <p:pic>
                      <p:nvPicPr>
                        <p:cNvPr id="0" name="Picture 8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8999" y="973110"/>
                          <a:ext cx="276225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46"/>
            <p:cNvSpPr>
              <a:spLocks noChangeShapeType="1"/>
            </p:cNvSpPr>
            <p:nvPr/>
          </p:nvSpPr>
          <p:spPr bwMode="auto">
            <a:xfrm rot="16200000">
              <a:off x="2771775" y="2235200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1085850" y="1981200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095375" y="286702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983705"/>
                </p:ext>
              </p:extLst>
            </p:nvPr>
          </p:nvGraphicFramePr>
          <p:xfrm>
            <a:off x="1500174" y="1604935"/>
            <a:ext cx="7969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596880" imgH="203040" progId="Equation.DSMT4">
                    <p:embed/>
                  </p:oleObj>
                </mc:Choice>
                <mc:Fallback>
                  <p:oleObj name="Equation" r:id="rId27" imgW="596880" imgH="203040" progId="Equation.DSMT4">
                    <p:embed/>
                    <p:pic>
                      <p:nvPicPr>
                        <p:cNvPr id="0" name="Picture 8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74" y="1604935"/>
                          <a:ext cx="796925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3167762"/>
                </p:ext>
              </p:extLst>
            </p:nvPr>
          </p:nvGraphicFramePr>
          <p:xfrm>
            <a:off x="1362062" y="3036860"/>
            <a:ext cx="9366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685800" imgH="203040" progId="Equation.DSMT4">
                    <p:embed/>
                  </p:oleObj>
                </mc:Choice>
                <mc:Fallback>
                  <p:oleObj name="Equation" r:id="rId29" imgW="685800" imgH="203040" progId="Equation.DSMT4">
                    <p:embed/>
                    <p:pic>
                      <p:nvPicPr>
                        <p:cNvPr id="0" name="Picture 8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062" y="3036860"/>
                          <a:ext cx="93662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742318"/>
                </p:ext>
              </p:extLst>
            </p:nvPr>
          </p:nvGraphicFramePr>
          <p:xfrm>
            <a:off x="954074" y="2208185"/>
            <a:ext cx="9556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583920" imgH="253800" progId="Equation.DSMT4">
                    <p:embed/>
                  </p:oleObj>
                </mc:Choice>
                <mc:Fallback>
                  <p:oleObj name="Equation" r:id="rId31" imgW="583920" imgH="253800" progId="Equation.DSMT4">
                    <p:embed/>
                    <p:pic>
                      <p:nvPicPr>
                        <p:cNvPr id="0" name="Picture 8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74" y="2208185"/>
                          <a:ext cx="955675" cy="41275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13183"/>
                </p:ext>
              </p:extLst>
            </p:nvPr>
          </p:nvGraphicFramePr>
          <p:xfrm>
            <a:off x="94480" y="1469051"/>
            <a:ext cx="881479" cy="32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622030" imgH="228501" progId="Equation.DSMT4">
                    <p:embed/>
                  </p:oleObj>
                </mc:Choice>
                <mc:Fallback>
                  <p:oleObj name="Equation" r:id="rId33" imgW="622030" imgH="228501" progId="Equation.DSMT4">
                    <p:embed/>
                    <p:pic>
                      <p:nvPicPr>
                        <p:cNvPr id="0" name="Picture 8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0" y="1469051"/>
                          <a:ext cx="881479" cy="321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959981"/>
                </p:ext>
              </p:extLst>
            </p:nvPr>
          </p:nvGraphicFramePr>
          <p:xfrm>
            <a:off x="21456" y="3180781"/>
            <a:ext cx="986607" cy="314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711200" imgH="228600" progId="Equation.DSMT4">
                    <p:embed/>
                  </p:oleObj>
                </mc:Choice>
                <mc:Fallback>
                  <p:oleObj name="Equation" r:id="rId35" imgW="711200" imgH="228600" progId="Equation.DSMT4">
                    <p:embed/>
                    <p:pic>
                      <p:nvPicPr>
                        <p:cNvPr id="0" name="Picture 8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6" y="3180781"/>
                          <a:ext cx="986607" cy="314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1"/>
            <p:cNvGraphicFramePr>
              <a:graphicFrameLocks noChangeAspect="1"/>
            </p:cNvGraphicFramePr>
            <p:nvPr/>
          </p:nvGraphicFramePr>
          <p:xfrm>
            <a:off x="512763" y="1865312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77569" imgH="101468" progId="Equation.DSMT4">
                    <p:embed/>
                  </p:oleObj>
                </mc:Choice>
                <mc:Fallback>
                  <p:oleObj name="Equation" r:id="rId37" imgW="177569" imgH="101468" progId="Equation.DSMT4">
                    <p:embed/>
                    <p:pic>
                      <p:nvPicPr>
                        <p:cNvPr id="0" name="Picture 8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63" y="1865312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2"/>
            <p:cNvGraphicFramePr>
              <a:graphicFrameLocks noChangeAspect="1"/>
            </p:cNvGraphicFramePr>
            <p:nvPr/>
          </p:nvGraphicFramePr>
          <p:xfrm>
            <a:off x="503238" y="2751138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77569" imgH="101468" progId="Equation.DSMT4">
                    <p:embed/>
                  </p:oleObj>
                </mc:Choice>
                <mc:Fallback>
                  <p:oleObj name="Equation" r:id="rId39" imgW="177569" imgH="101468" progId="Equation.DSMT4">
                    <p:embed/>
                    <p:pic>
                      <p:nvPicPr>
                        <p:cNvPr id="0" name="Picture 8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2751138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582592"/>
                </p:ext>
              </p:extLst>
            </p:nvPr>
          </p:nvGraphicFramePr>
          <p:xfrm>
            <a:off x="2612700" y="3314663"/>
            <a:ext cx="1129861" cy="330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863225" imgH="253890" progId="Equation.DSMT4">
                    <p:embed/>
                  </p:oleObj>
                </mc:Choice>
                <mc:Fallback>
                  <p:oleObj name="Equation" r:id="rId41" imgW="863225" imgH="253890" progId="Equation.DSMT4">
                    <p:embed/>
                    <p:pic>
                      <p:nvPicPr>
                        <p:cNvPr id="0" name="Picture 8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2700" y="3314663"/>
                          <a:ext cx="1129861" cy="3300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Connector 73"/>
            <p:cNvCxnSpPr/>
            <p:nvPr/>
          </p:nvCxnSpPr>
          <p:spPr bwMode="auto">
            <a:xfrm>
              <a:off x="3343275" y="1619250"/>
              <a:ext cx="0" cy="1657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340"/>
              </p:ext>
            </p:extLst>
          </p:nvPr>
        </p:nvGraphicFramePr>
        <p:xfrm>
          <a:off x="5374429" y="3422592"/>
          <a:ext cx="1174442" cy="67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49160" imgH="431640" progId="Equation.DSMT4">
                  <p:embed/>
                </p:oleObj>
              </mc:Choice>
              <mc:Fallback>
                <p:oleObj name="Equation" r:id="rId43" imgW="749160" imgH="43164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429" y="3422592"/>
                        <a:ext cx="1174442" cy="6767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rved Left Arrow 3"/>
          <p:cNvSpPr/>
          <p:nvPr/>
        </p:nvSpPr>
        <p:spPr bwMode="auto">
          <a:xfrm>
            <a:off x="4564563" y="3072978"/>
            <a:ext cx="435747" cy="132765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46084"/>
              </p:ext>
            </p:extLst>
          </p:nvPr>
        </p:nvGraphicFramePr>
        <p:xfrm>
          <a:off x="6022206" y="4995845"/>
          <a:ext cx="2330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498320" imgH="431640" progId="Equation.DSMT4">
                  <p:embed/>
                </p:oleObj>
              </mc:Choice>
              <mc:Fallback>
                <p:oleObj name="Equation" r:id="rId45" imgW="1498320" imgH="43164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206" y="4995845"/>
                        <a:ext cx="2330450" cy="671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24254"/>
              </p:ext>
            </p:extLst>
          </p:nvPr>
        </p:nvGraphicFramePr>
        <p:xfrm>
          <a:off x="5694363" y="1533525"/>
          <a:ext cx="2905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574640" imgH="253800" progId="Equation.DSMT4">
                  <p:embed/>
                </p:oleObj>
              </mc:Choice>
              <mc:Fallback>
                <p:oleObj name="Equation" r:id="rId47" imgW="1574640" imgH="253800" progId="Equation.DSMT4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1533525"/>
                        <a:ext cx="29051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11206"/>
              </p:ext>
            </p:extLst>
          </p:nvPr>
        </p:nvGraphicFramePr>
        <p:xfrm>
          <a:off x="7080353" y="3169599"/>
          <a:ext cx="1052646" cy="120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74360" imgH="888840" progId="Equation.DSMT4">
                  <p:embed/>
                </p:oleObj>
              </mc:Choice>
              <mc:Fallback>
                <p:oleObj name="Equation" r:id="rId49" imgW="774360" imgH="888840" progId="Equation.DSMT4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353" y="3169599"/>
                        <a:ext cx="1052646" cy="1207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Brace 26"/>
          <p:cNvSpPr/>
          <p:nvPr/>
        </p:nvSpPr>
        <p:spPr bwMode="auto">
          <a:xfrm>
            <a:off x="6711824" y="3188482"/>
            <a:ext cx="308472" cy="112328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826140" y="6194167"/>
            <a:ext cx="269507" cy="2213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3787" y="463520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z</a:t>
            </a:r>
            <a:r>
              <a:rPr lang="en-US" dirty="0">
                <a:latin typeface="+mn-lt"/>
                <a:sym typeface="Symbol" panose="05050102010706020507" pitchFamily="18" charset="2"/>
              </a:rPr>
              <a:t></a:t>
            </a:r>
            <a:r>
              <a:rPr lang="en-US" dirty="0"/>
              <a:t> </a:t>
            </a:r>
            <a:r>
              <a:rPr lang="en-US" sz="1600" dirty="0"/>
              <a:t>plane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57821" y="193353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z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5799" y="4478039"/>
            <a:ext cx="3134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(This does not affect the Laplace equation.)</a:t>
            </a:r>
          </a:p>
        </p:txBody>
      </p:sp>
      <p:graphicFrame>
        <p:nvGraphicFramePr>
          <p:cNvPr id="477013" name="Object 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17547"/>
              </p:ext>
            </p:extLst>
          </p:nvPr>
        </p:nvGraphicFramePr>
        <p:xfrm>
          <a:off x="5345113" y="5986463"/>
          <a:ext cx="3486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361960" imgH="457200" progId="Equation.DSMT4">
                  <p:embed/>
                </p:oleObj>
              </mc:Choice>
              <mc:Fallback>
                <p:oleObj name="Equation" r:id="rId51" imgW="2361960" imgH="4572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5986463"/>
                        <a:ext cx="3486150" cy="676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24453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0563" y="828886"/>
            <a:ext cx="246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Shifting the Answer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0936" y="1521747"/>
            <a:ext cx="4659367" cy="2562225"/>
            <a:chOff x="1756962" y="1169522"/>
            <a:chExt cx="4659367" cy="2562225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4138982" y="2620798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399914"/>
                </p:ext>
              </p:extLst>
            </p:nvPr>
          </p:nvGraphicFramePr>
          <p:xfrm>
            <a:off x="6108354" y="2483972"/>
            <a:ext cx="3079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0440" imgH="177480" progId="Equation.DSMT4">
                    <p:embed/>
                  </p:oleObj>
                </mc:Choice>
                <mc:Fallback>
                  <p:oleObj name="Equation" r:id="rId3" imgW="190440" imgH="177480" progId="Equation.DSMT4">
                    <p:embed/>
                    <p:pic>
                      <p:nvPicPr>
                        <p:cNvPr id="0" name="Picture 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8354" y="2483972"/>
                          <a:ext cx="3079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389042"/>
                </p:ext>
              </p:extLst>
            </p:nvPr>
          </p:nvGraphicFramePr>
          <p:xfrm>
            <a:off x="4930429" y="1169522"/>
            <a:ext cx="3397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040" imgH="203040" progId="Equation.DSMT4">
                    <p:embed/>
                  </p:oleObj>
                </mc:Choice>
                <mc:Fallback>
                  <p:oleObj name="Equation" r:id="rId5" imgW="203040" imgH="203040" progId="Equation.DSMT4">
                    <p:embed/>
                    <p:pic>
                      <p:nvPicPr>
                        <p:cNvPr id="0" name="Picture 3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429" y="1169522"/>
                          <a:ext cx="339725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46"/>
            <p:cNvSpPr>
              <a:spLocks noChangeShapeType="1"/>
            </p:cNvSpPr>
            <p:nvPr/>
          </p:nvSpPr>
          <p:spPr bwMode="auto">
            <a:xfrm rot="16200000">
              <a:off x="4205656" y="243188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2821356" y="2138916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830881" y="3024741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3681967"/>
                </p:ext>
              </p:extLst>
            </p:nvPr>
          </p:nvGraphicFramePr>
          <p:xfrm>
            <a:off x="3211167" y="1761660"/>
            <a:ext cx="846137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34680" imgH="203040" progId="Equation.DSMT4">
                    <p:embed/>
                  </p:oleObj>
                </mc:Choice>
                <mc:Fallback>
                  <p:oleObj name="Equation" r:id="rId7" imgW="634680" imgH="203040" progId="Equation.DSMT4">
                    <p:embed/>
                    <p:pic>
                      <p:nvPicPr>
                        <p:cNvPr id="0" name="Picture 3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167" y="1761660"/>
                          <a:ext cx="846137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4749046"/>
                </p:ext>
              </p:extLst>
            </p:nvPr>
          </p:nvGraphicFramePr>
          <p:xfrm>
            <a:off x="3071467" y="3195172"/>
            <a:ext cx="9874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23600" imgH="203040" progId="Equation.DSMT4">
                    <p:embed/>
                  </p:oleObj>
                </mc:Choice>
                <mc:Fallback>
                  <p:oleObj name="Equation" r:id="rId9" imgW="723600" imgH="203040" progId="Equation.DSMT4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467" y="3195172"/>
                          <a:ext cx="98742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868557"/>
                </p:ext>
              </p:extLst>
            </p:nvPr>
          </p:nvGraphicFramePr>
          <p:xfrm>
            <a:off x="2572992" y="2364910"/>
            <a:ext cx="118586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23600" imgH="253800" progId="Equation.DSMT4">
                    <p:embed/>
                  </p:oleObj>
                </mc:Choice>
                <mc:Fallback>
                  <p:oleObj name="Equation" r:id="rId11" imgW="723600" imgH="253800" progId="Equation.DSMT4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992" y="2364910"/>
                          <a:ext cx="1185862" cy="41275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166106"/>
                </p:ext>
              </p:extLst>
            </p:nvPr>
          </p:nvGraphicFramePr>
          <p:xfrm>
            <a:off x="1829986" y="1626767"/>
            <a:ext cx="881479" cy="32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22030" imgH="228501" progId="Equation.DSMT4">
                    <p:embed/>
                  </p:oleObj>
                </mc:Choice>
                <mc:Fallback>
                  <p:oleObj name="Equation" r:id="rId13" imgW="622030" imgH="228501" progId="Equation.DSMT4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986" y="1626767"/>
                          <a:ext cx="881479" cy="321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024089"/>
                </p:ext>
              </p:extLst>
            </p:nvPr>
          </p:nvGraphicFramePr>
          <p:xfrm>
            <a:off x="1756962" y="3338497"/>
            <a:ext cx="986607" cy="314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11200" imgH="228600" progId="Equation.DSMT4">
                    <p:embed/>
                  </p:oleObj>
                </mc:Choice>
                <mc:Fallback>
                  <p:oleObj name="Equation" r:id="rId15" imgW="711200" imgH="228600" progId="Equation.DSMT4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962" y="3338497"/>
                          <a:ext cx="986607" cy="314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257803"/>
                </p:ext>
              </p:extLst>
            </p:nvPr>
          </p:nvGraphicFramePr>
          <p:xfrm>
            <a:off x="2248269" y="2023028"/>
            <a:ext cx="50560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569" imgH="101468" progId="Equation.DSMT4">
                    <p:embed/>
                  </p:oleObj>
                </mc:Choice>
                <mc:Fallback>
                  <p:oleObj name="Equation" r:id="rId17" imgW="177569" imgH="101468" progId="Equation.DSMT4">
                    <p:embed/>
                    <p:pic>
                      <p:nvPicPr>
                        <p:cNvPr id="0" name="Picture 3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8269" y="2023028"/>
                          <a:ext cx="50560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905474"/>
                </p:ext>
              </p:extLst>
            </p:nvPr>
          </p:nvGraphicFramePr>
          <p:xfrm>
            <a:off x="2238744" y="2908854"/>
            <a:ext cx="5048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569" imgH="101468" progId="Equation.DSMT4">
                    <p:embed/>
                  </p:oleObj>
                </mc:Choice>
                <mc:Fallback>
                  <p:oleObj name="Equation" r:id="rId19" imgW="177569" imgH="101468" progId="Equation.DSMT4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8744" y="2908854"/>
                          <a:ext cx="5048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044708"/>
                </p:ext>
              </p:extLst>
            </p:nvPr>
          </p:nvGraphicFramePr>
          <p:xfrm>
            <a:off x="4762154" y="3455522"/>
            <a:ext cx="6508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19040" imgH="177480" progId="Equation.DSMT4">
                    <p:embed/>
                  </p:oleObj>
                </mc:Choice>
                <mc:Fallback>
                  <p:oleObj name="Equation" r:id="rId21" imgW="419040" imgH="177480" progId="Equation.DSMT4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154" y="3455522"/>
                          <a:ext cx="65087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44066"/>
              </p:ext>
            </p:extLst>
          </p:nvPr>
        </p:nvGraphicFramePr>
        <p:xfrm>
          <a:off x="2084376" y="4364294"/>
          <a:ext cx="40465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52400" imgH="431640" progId="Equation.DSMT4">
                  <p:embed/>
                </p:oleObj>
              </mc:Choice>
              <mc:Fallback>
                <p:oleObj name="Equation" r:id="rId23" imgW="2552400" imgH="43164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76" y="4364294"/>
                        <a:ext cx="4046538" cy="6842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18509"/>
              </p:ext>
            </p:extLst>
          </p:nvPr>
        </p:nvGraphicFramePr>
        <p:xfrm>
          <a:off x="2446440" y="5870644"/>
          <a:ext cx="36353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361960" imgH="457200" progId="Equation.DSMT4">
                  <p:embed/>
                </p:oleObj>
              </mc:Choice>
              <mc:Fallback>
                <p:oleObj name="Equation" r:id="rId25" imgW="2361960" imgH="45720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40" y="5870644"/>
                        <a:ext cx="3635375" cy="7032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85130" y="531738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EAD6C58-85C7-447D-95F2-1C9D131EA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9945"/>
              </p:ext>
            </p:extLst>
          </p:nvPr>
        </p:nvGraphicFramePr>
        <p:xfrm>
          <a:off x="5593580" y="1663971"/>
          <a:ext cx="1105910" cy="56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74360" imgH="393480" progId="Equation.DSMT4">
                  <p:embed/>
                </p:oleObj>
              </mc:Choice>
              <mc:Fallback>
                <p:oleObj name="Equation" r:id="rId27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93580" y="1663971"/>
                        <a:ext cx="1105910" cy="56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207AE7-D2A0-F952-D8C3-9D3F2BCAD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05530"/>
              </p:ext>
            </p:extLst>
          </p:nvPr>
        </p:nvGraphicFramePr>
        <p:xfrm>
          <a:off x="7367588" y="1481446"/>
          <a:ext cx="10699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87320" imgH="634680" progId="Equation.DSMT4">
                  <p:embed/>
                </p:oleObj>
              </mc:Choice>
              <mc:Fallback>
                <p:oleObj name="Equation" r:id="rId29" imgW="787320" imgH="6346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1481446"/>
                        <a:ext cx="10699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3C3A97B-B889-CAEF-38EE-9C25AD7EE33A}"/>
              </a:ext>
            </a:extLst>
          </p:cNvPr>
          <p:cNvSpPr/>
          <p:nvPr/>
        </p:nvSpPr>
        <p:spPr bwMode="auto">
          <a:xfrm>
            <a:off x="7006905" y="1393898"/>
            <a:ext cx="308472" cy="112328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826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38250" y="1133475"/>
            <a:ext cx="6048375" cy="7078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Solve for the potential surrounding a metal strip,</a:t>
            </a:r>
          </a:p>
          <a:p>
            <a:pPr algn="ctr"/>
            <a:r>
              <a:rPr lang="en-US" sz="2000" dirty="0"/>
              <a:t> and the surface charge density on the strip.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9237" y="5244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The potential goes to </a:t>
            </a:r>
            <a:r>
              <a:rPr lang="en-US" dirty="0">
                <a:latin typeface="+mn-lt"/>
              </a:rPr>
              <a:t>-</a:t>
            </a:r>
            <a:r>
              <a:rPr lang="en-US" dirty="0">
                <a:sym typeface="Symbol"/>
              </a:rPr>
              <a:t> as </a:t>
            </a:r>
            <a:r>
              <a:rPr lang="en-US" i="1" dirty="0">
                <a:latin typeface="+mn-lt"/>
                <a:sym typeface="Symbol"/>
              </a:rPr>
              <a:t></a:t>
            </a:r>
            <a:r>
              <a:rPr lang="en-US" dirty="0">
                <a:sym typeface="Symbol"/>
              </a:rPr>
              <a:t>  .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14599" y="2557772"/>
            <a:ext cx="3692527" cy="2169803"/>
            <a:chOff x="2514599" y="2557772"/>
            <a:chExt cx="3692527" cy="2169803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2514599" y="3786188"/>
              <a:ext cx="33133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39"/>
            <p:cNvGraphicFramePr>
              <a:graphicFrameLocks noChangeAspect="1"/>
            </p:cNvGraphicFramePr>
            <p:nvPr/>
          </p:nvGraphicFramePr>
          <p:xfrm>
            <a:off x="6002338" y="367030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2338" y="367030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1912348"/>
                </p:ext>
              </p:extLst>
            </p:nvPr>
          </p:nvGraphicFramePr>
          <p:xfrm>
            <a:off x="4054476" y="2557772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6" y="2557772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46"/>
            <p:cNvSpPr>
              <a:spLocks noChangeShapeType="1"/>
            </p:cNvSpPr>
            <p:nvPr/>
          </p:nvSpPr>
          <p:spPr bwMode="auto">
            <a:xfrm rot="16200000">
              <a:off x="3267075" y="38449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403381"/>
                </p:ext>
              </p:extLst>
            </p:nvPr>
          </p:nvGraphicFramePr>
          <p:xfrm>
            <a:off x="4680744" y="2809605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82391" imgH="253890" progId="Equation.DSMT4">
                    <p:embed/>
                  </p:oleObj>
                </mc:Choice>
                <mc:Fallback>
                  <p:oleObj name="Equation" r:id="rId7" imgW="482391" imgH="253890" progId="Equation.DSMT4">
                    <p:embed/>
                    <p:pic>
                      <p:nvPicPr>
                        <p:cNvPr id="0" name="Picture 5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744" y="2809605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Connector 40"/>
            <p:cNvCxnSpPr/>
            <p:nvPr/>
          </p:nvCxnSpPr>
          <p:spPr bwMode="auto">
            <a:xfrm>
              <a:off x="3400425" y="3785088"/>
              <a:ext cx="14954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0911" name="Object 21"/>
            <p:cNvGraphicFramePr>
              <a:graphicFrameLocks noChangeAspect="1"/>
            </p:cNvGraphicFramePr>
            <p:nvPr/>
          </p:nvGraphicFramePr>
          <p:xfrm>
            <a:off x="4264025" y="3868738"/>
            <a:ext cx="54133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0057" imgH="203112" progId="Equation.DSMT4">
                    <p:embed/>
                  </p:oleObj>
                </mc:Choice>
                <mc:Fallback>
                  <p:oleObj name="Equation" r:id="rId9" imgW="330057" imgH="203112" progId="Equation.DSMT4">
                    <p:embed/>
                    <p:pic>
                      <p:nvPicPr>
                        <p:cNvPr id="0" name="Picture 5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025" y="3868738"/>
                          <a:ext cx="54133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12" name="Object 14"/>
            <p:cNvGraphicFramePr>
              <a:graphicFrameLocks noChangeAspect="1"/>
            </p:cNvGraphicFramePr>
            <p:nvPr/>
          </p:nvGraphicFramePr>
          <p:xfrm>
            <a:off x="4910139" y="3470004"/>
            <a:ext cx="481011" cy="239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55138" imgH="177569" progId="Equation.DSMT4">
                    <p:embed/>
                  </p:oleObj>
                </mc:Choice>
                <mc:Fallback>
                  <p:oleObj name="Equation" r:id="rId11" imgW="355138" imgH="177569" progId="Equation.DSMT4">
                    <p:embed/>
                    <p:pic>
                      <p:nvPicPr>
                        <p:cNvPr id="0" name="Picture 5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139" y="3470004"/>
                          <a:ext cx="481011" cy="239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13" name="Object 14"/>
            <p:cNvGraphicFramePr>
              <a:graphicFrameLocks noChangeAspect="1"/>
            </p:cNvGraphicFramePr>
            <p:nvPr/>
          </p:nvGraphicFramePr>
          <p:xfrm>
            <a:off x="2825750" y="3458058"/>
            <a:ext cx="631825" cy="251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4114" imgH="177646" progId="Equation.DSMT4">
                    <p:embed/>
                  </p:oleObj>
                </mc:Choice>
                <mc:Fallback>
                  <p:oleObj name="Equation" r:id="rId13" imgW="444114" imgH="177646" progId="Equation.DSMT4">
                    <p:embed/>
                    <p:pic>
                      <p:nvPicPr>
                        <p:cNvPr id="0" name="Picture 5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50" y="3458058"/>
                          <a:ext cx="631825" cy="251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14" name="Object 18"/>
            <p:cNvGraphicFramePr>
              <a:graphicFrameLocks noChangeAspect="1"/>
            </p:cNvGraphicFramePr>
            <p:nvPr/>
          </p:nvGraphicFramePr>
          <p:xfrm>
            <a:off x="2927349" y="2892425"/>
            <a:ext cx="225425" cy="247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5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7349" y="2892425"/>
                          <a:ext cx="225425" cy="2479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274" y="1266825"/>
            <a:ext cx="782002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key to being successful with the method of conformal mapping is to find a mapping that works for your problem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(i.e., it maps your problem into one the is simple enough for you to solve). 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990600" y="2781984"/>
            <a:ext cx="7219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943600" algn="l"/>
              </a:tabLs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J. W. Brown and R. V. Churchill,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 Variables and Applications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9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Ed., McGraw-Hill, 2013.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2309" y="4454009"/>
            <a:ext cx="6752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H. </a:t>
            </a:r>
            <a:r>
              <a:rPr lang="en-US" dirty="0" err="1"/>
              <a:t>Kober</a:t>
            </a:r>
            <a:r>
              <a:rPr lang="en-US" dirty="0"/>
              <a:t>, </a:t>
            </a:r>
            <a:r>
              <a:rPr lang="en-US" i="1" dirty="0"/>
              <a:t>Dictionary of Conformal Representations</a:t>
            </a:r>
            <a:r>
              <a:rPr lang="en-US" dirty="0"/>
              <a:t>, Admiralty, Mathematical and Statistical Section, Dept. of Physical Research, 1945.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8774" y="3500625"/>
            <a:ext cx="620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An appendix has many basic conformal mappings.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8774" y="5500875"/>
            <a:ext cx="620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A very thorough compilation of conformal mappings.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179571" y="629268"/>
            <a:ext cx="2695575" cy="5791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819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43543"/>
              </p:ext>
            </p:extLst>
          </p:nvPr>
        </p:nvGraphicFramePr>
        <p:xfrm>
          <a:off x="3933927" y="2160765"/>
          <a:ext cx="13319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927" y="2160765"/>
                        <a:ext cx="1331913" cy="80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375651"/>
              </p:ext>
            </p:extLst>
          </p:nvPr>
        </p:nvGraphicFramePr>
        <p:xfrm>
          <a:off x="6531996" y="2727943"/>
          <a:ext cx="17510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215806" progId="Equation.DSMT4">
                  <p:embed/>
                </p:oleObj>
              </mc:Choice>
              <mc:Fallback>
                <p:oleObj name="Equation" r:id="rId5" imgW="850531" imgH="215806" progId="Equation.DSMT4">
                  <p:embed/>
                  <p:pic>
                    <p:nvPicPr>
                      <p:cNvPr id="0" name="Picture 1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996" y="2727943"/>
                        <a:ext cx="17510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 bwMode="auto">
          <a:xfrm>
            <a:off x="7284471" y="1972293"/>
            <a:ext cx="190500" cy="3333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19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520"/>
              </p:ext>
            </p:extLst>
          </p:nvPr>
        </p:nvGraphicFramePr>
        <p:xfrm>
          <a:off x="7727384" y="1984993"/>
          <a:ext cx="595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292" imgH="164957" progId="Equation.DSMT4">
                  <p:embed/>
                </p:oleObj>
              </mc:Choice>
              <mc:Fallback>
                <p:oleObj name="Equation" r:id="rId7" imgW="355292" imgH="164957" progId="Equation.DSMT4">
                  <p:embed/>
                  <p:pic>
                    <p:nvPicPr>
                      <p:cNvPr id="0" name="Picture 1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384" y="1984993"/>
                        <a:ext cx="595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1380"/>
              </p:ext>
            </p:extLst>
          </p:nvPr>
        </p:nvGraphicFramePr>
        <p:xfrm>
          <a:off x="6690746" y="3994768"/>
          <a:ext cx="13573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177723" progId="Equation.DSMT4">
                  <p:embed/>
                </p:oleObj>
              </mc:Choice>
              <mc:Fallback>
                <p:oleObj name="Equation" r:id="rId9" imgW="660113" imgH="177723" progId="Equation.DSMT4">
                  <p:embed/>
                  <p:pic>
                    <p:nvPicPr>
                      <p:cNvPr id="0" name="Picture 1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746" y="3994768"/>
                        <a:ext cx="135731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Down Arrow 39"/>
          <p:cNvSpPr/>
          <p:nvPr/>
        </p:nvSpPr>
        <p:spPr bwMode="auto">
          <a:xfrm>
            <a:off x="7274946" y="3391518"/>
            <a:ext cx="190500" cy="3333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7265421" y="4639293"/>
            <a:ext cx="190500" cy="3333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1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87217"/>
              </p:ext>
            </p:extLst>
          </p:nvPr>
        </p:nvGraphicFramePr>
        <p:xfrm>
          <a:off x="6735196" y="5298106"/>
          <a:ext cx="13843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08" imgH="431613" progId="Equation.DSMT4">
                  <p:embed/>
                </p:oleObj>
              </mc:Choice>
              <mc:Fallback>
                <p:oleObj name="Equation" r:id="rId11" imgW="672808" imgH="431613" progId="Equation.DSMT4">
                  <p:embed/>
                  <p:pic>
                    <p:nvPicPr>
                      <p:cNvPr id="0" name="Picture 1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196" y="5298106"/>
                        <a:ext cx="13843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97266"/>
              </p:ext>
            </p:extLst>
          </p:nvPr>
        </p:nvGraphicFramePr>
        <p:xfrm>
          <a:off x="6693921" y="888031"/>
          <a:ext cx="13319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419" imgH="393529" progId="Equation.DSMT4">
                  <p:embed/>
                </p:oleObj>
              </mc:Choice>
              <mc:Fallback>
                <p:oleObj name="Equation" r:id="rId13" imgW="647419" imgH="393529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921" y="888031"/>
                        <a:ext cx="13319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30969" y="5522917"/>
            <a:ext cx="567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u="sng" dirty="0">
                <a:solidFill>
                  <a:srgbClr val="0000FF"/>
                </a:solidFill>
              </a:rPr>
              <a:t>outside</a:t>
            </a:r>
            <a:r>
              <a:rPr lang="en-US" sz="1600" dirty="0">
                <a:solidFill>
                  <a:srgbClr val="0000FF"/>
                </a:solidFill>
              </a:rPr>
              <a:t> of the circle gets mapped into the </a:t>
            </a:r>
            <a:r>
              <a:rPr lang="en-US" sz="1600" u="sng" dirty="0">
                <a:solidFill>
                  <a:srgbClr val="0000FF"/>
                </a:solidFill>
              </a:rPr>
              <a:t>entire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z</a:t>
            </a:r>
            <a:r>
              <a:rPr lang="en-US" sz="1600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50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2900" y="3280366"/>
            <a:ext cx="3702051" cy="2082800"/>
            <a:chOff x="342900" y="3604825"/>
            <a:chExt cx="3702051" cy="2082800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 flipV="1">
              <a:off x="342900" y="4746238"/>
              <a:ext cx="3314701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671460"/>
                </p:ext>
              </p:extLst>
            </p:nvPr>
          </p:nvGraphicFramePr>
          <p:xfrm>
            <a:off x="3840163" y="4630350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1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163" y="4630350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741550"/>
                </p:ext>
              </p:extLst>
            </p:nvPr>
          </p:nvGraphicFramePr>
          <p:xfrm>
            <a:off x="1912938" y="3604825"/>
            <a:ext cx="192087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201" imgH="139579" progId="Equation.DSMT4">
                    <p:embed/>
                  </p:oleObj>
                </mc:Choice>
                <mc:Fallback>
                  <p:oleObj name="Equation" r:id="rId17" imgW="114201" imgH="139579" progId="Equation.DSMT4">
                    <p:embed/>
                    <p:pic>
                      <p:nvPicPr>
                        <p:cNvPr id="0" name="Picture 1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938" y="3604825"/>
                          <a:ext cx="192087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46"/>
            <p:cNvSpPr>
              <a:spLocks noChangeShapeType="1"/>
            </p:cNvSpPr>
            <p:nvPr/>
          </p:nvSpPr>
          <p:spPr bwMode="auto">
            <a:xfrm rot="16200000">
              <a:off x="1104900" y="480497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294892"/>
                </p:ext>
              </p:extLst>
            </p:nvPr>
          </p:nvGraphicFramePr>
          <p:xfrm>
            <a:off x="2816225" y="3787388"/>
            <a:ext cx="7905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82391" imgH="253890" progId="Equation.DSMT4">
                    <p:embed/>
                  </p:oleObj>
                </mc:Choice>
                <mc:Fallback>
                  <p:oleObj name="Equation" r:id="rId19" imgW="482391" imgH="253890" progId="Equation.DSMT4">
                    <p:embed/>
                    <p:pic>
                      <p:nvPicPr>
                        <p:cNvPr id="0" name="Picture 1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225" y="3787388"/>
                          <a:ext cx="7905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2306839"/>
                </p:ext>
              </p:extLst>
            </p:nvPr>
          </p:nvGraphicFramePr>
          <p:xfrm>
            <a:off x="2519363" y="5174863"/>
            <a:ext cx="481012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55292" imgH="203024" progId="Equation.DSMT4">
                    <p:embed/>
                  </p:oleObj>
                </mc:Choice>
                <mc:Fallback>
                  <p:oleObj name="Equation" r:id="rId21" imgW="355292" imgH="203024" progId="Equation.DSMT4">
                    <p:embed/>
                    <p:pic>
                      <p:nvPicPr>
                        <p:cNvPr id="0" name="Picture 1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363" y="5174863"/>
                          <a:ext cx="481012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 bwMode="auto">
            <a:xfrm>
              <a:off x="1390650" y="4141400"/>
              <a:ext cx="1152525" cy="1152525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>
              <a:endCxn id="33" idx="7"/>
            </p:cNvCxnSpPr>
            <p:nvPr/>
          </p:nvCxnSpPr>
          <p:spPr bwMode="auto">
            <a:xfrm flipV="1">
              <a:off x="1981200" y="4310183"/>
              <a:ext cx="393192" cy="4598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193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119525"/>
                </p:ext>
              </p:extLst>
            </p:nvPr>
          </p:nvGraphicFramePr>
          <p:xfrm>
            <a:off x="2233613" y="4504938"/>
            <a:ext cx="138112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01468" imgH="164885" progId="Equation.DSMT4">
                    <p:embed/>
                  </p:oleObj>
                </mc:Choice>
                <mc:Fallback>
                  <p:oleObj name="Equation" r:id="rId23" imgW="101468" imgH="164885" progId="Equation.DSMT4">
                    <p:embed/>
                    <p:pic>
                      <p:nvPicPr>
                        <p:cNvPr id="0" name="Picture 1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613" y="4504938"/>
                          <a:ext cx="138112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4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862432"/>
                </p:ext>
              </p:extLst>
            </p:nvPr>
          </p:nvGraphicFramePr>
          <p:xfrm>
            <a:off x="533400" y="3712775"/>
            <a:ext cx="9556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83693" imgH="215713" progId="Equation.DSMT4">
                    <p:embed/>
                  </p:oleObj>
                </mc:Choice>
                <mc:Fallback>
                  <p:oleObj name="Equation" r:id="rId25" imgW="583693" imgH="215713" progId="Equation.DSMT4">
                    <p:embed/>
                    <p:pic>
                      <p:nvPicPr>
                        <p:cNvPr id="0" name="Picture 1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712775"/>
                          <a:ext cx="955675" cy="3508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Oval 3"/>
            <p:cNvSpPr/>
            <p:nvPr/>
          </p:nvSpPr>
          <p:spPr bwMode="auto">
            <a:xfrm>
              <a:off x="1312708" y="4043961"/>
              <a:ext cx="1346831" cy="13468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2543175" y="4310183"/>
              <a:ext cx="80963" cy="194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23850" y="798105"/>
            <a:ext cx="3702051" cy="2103437"/>
            <a:chOff x="323850" y="938213"/>
            <a:chExt cx="3702051" cy="2103437"/>
          </a:xfrm>
        </p:grpSpPr>
        <p:grpSp>
          <p:nvGrpSpPr>
            <p:cNvPr id="2" name="Group 42"/>
            <p:cNvGrpSpPr/>
            <p:nvPr/>
          </p:nvGrpSpPr>
          <p:grpSpPr>
            <a:xfrm>
              <a:off x="323850" y="938213"/>
              <a:ext cx="3702051" cy="2103437"/>
              <a:chOff x="2771775" y="1366838"/>
              <a:chExt cx="3702051" cy="2103437"/>
            </a:xfrm>
          </p:grpSpPr>
          <p:grpSp>
            <p:nvGrpSpPr>
              <p:cNvPr id="3" name="Group 41"/>
              <p:cNvGrpSpPr/>
              <p:nvPr/>
            </p:nvGrpSpPr>
            <p:grpSpPr>
              <a:xfrm>
                <a:off x="2771775" y="1366838"/>
                <a:ext cx="3702051" cy="2103437"/>
                <a:chOff x="2771775" y="1366838"/>
                <a:chExt cx="3702051" cy="2103437"/>
              </a:xfrm>
            </p:grpSpPr>
            <p:sp>
              <p:nvSpPr>
                <p:cNvPr id="27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771775" y="2528888"/>
                  <a:ext cx="3314701" cy="47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28" name="Object 39"/>
                <p:cNvGraphicFramePr>
                  <a:graphicFrameLocks noChangeAspect="1"/>
                </p:cNvGraphicFramePr>
                <p:nvPr/>
              </p:nvGraphicFramePr>
              <p:xfrm>
                <a:off x="6269038" y="2413000"/>
                <a:ext cx="204788" cy="2238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7" imgW="126835" imgH="139518" progId="Equation.DSMT4">
                        <p:embed/>
                      </p:oleObj>
                    </mc:Choice>
                    <mc:Fallback>
                      <p:oleObj name="Equation" r:id="rId27" imgW="126835" imgH="139518" progId="Equation.DSMT4">
                        <p:embed/>
                        <p:pic>
                          <p:nvPicPr>
                            <p:cNvPr id="0" name="Picture 14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69038" y="2413000"/>
                              <a:ext cx="204788" cy="2238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9" name="Object 40"/>
                <p:cNvGraphicFramePr>
                  <a:graphicFrameLocks noChangeAspect="1"/>
                </p:cNvGraphicFramePr>
                <p:nvPr/>
              </p:nvGraphicFramePr>
              <p:xfrm>
                <a:off x="4321176" y="1366838"/>
                <a:ext cx="233363" cy="276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9" imgW="139579" imgH="164957" progId="Equation.DSMT4">
                        <p:embed/>
                      </p:oleObj>
                    </mc:Choice>
                    <mc:Fallback>
                      <p:oleObj name="Equation" r:id="rId29" imgW="139579" imgH="164957" progId="Equation.DSMT4">
                        <p:embed/>
                        <p:pic>
                          <p:nvPicPr>
                            <p:cNvPr id="0" name="Picture 149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1176" y="1366838"/>
                              <a:ext cx="233363" cy="2762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Line 46"/>
                <p:cNvSpPr>
                  <a:spLocks noChangeShapeType="1"/>
                </p:cNvSpPr>
                <p:nvPr/>
              </p:nvSpPr>
              <p:spPr bwMode="auto">
                <a:xfrm rot="16200000">
                  <a:off x="3533775" y="2587625"/>
                  <a:ext cx="1765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35" name="Object 28"/>
                <p:cNvGraphicFramePr>
                  <a:graphicFrameLocks noChangeAspect="1"/>
                </p:cNvGraphicFramePr>
                <p:nvPr/>
              </p:nvGraphicFramePr>
              <p:xfrm>
                <a:off x="5083175" y="1455738"/>
                <a:ext cx="790575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1" imgW="482391" imgH="253890" progId="Equation.DSMT4">
                        <p:embed/>
                      </p:oleObj>
                    </mc:Choice>
                    <mc:Fallback>
                      <p:oleObj name="Equation" r:id="rId31" imgW="482391" imgH="253890" progId="Equation.DSMT4">
                        <p:embed/>
                        <p:pic>
                          <p:nvPicPr>
                            <p:cNvPr id="0" name="Picture 14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3175" y="1455738"/>
                              <a:ext cx="790575" cy="4127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99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41" name="Straight Connector 40"/>
              <p:cNvCxnSpPr/>
              <p:nvPr/>
            </p:nvCxnSpPr>
            <p:spPr bwMode="auto">
              <a:xfrm>
                <a:off x="3667125" y="2533650"/>
                <a:ext cx="149542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80911" name="Object 21"/>
              <p:cNvGraphicFramePr>
                <a:graphicFrameLocks noChangeAspect="1"/>
              </p:cNvGraphicFramePr>
              <p:nvPr/>
            </p:nvGraphicFramePr>
            <p:xfrm>
              <a:off x="4530725" y="2611438"/>
              <a:ext cx="541338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330057" imgH="203112" progId="Equation.DSMT4">
                      <p:embed/>
                    </p:oleObj>
                  </mc:Choice>
                  <mc:Fallback>
                    <p:oleObj name="Equation" r:id="rId33" imgW="330057" imgH="203112" progId="Equation.DSMT4">
                      <p:embed/>
                      <p:pic>
                        <p:nvPicPr>
                          <p:cNvPr id="0" name="Picture 14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725" y="2611438"/>
                            <a:ext cx="541338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12" name="Object 14"/>
              <p:cNvGraphicFramePr>
                <a:graphicFrameLocks noChangeAspect="1"/>
              </p:cNvGraphicFramePr>
              <p:nvPr/>
            </p:nvGraphicFramePr>
            <p:xfrm>
              <a:off x="5176839" y="2212704"/>
              <a:ext cx="481011" cy="23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355138" imgH="177569" progId="Equation.DSMT4">
                      <p:embed/>
                    </p:oleObj>
                  </mc:Choice>
                  <mc:Fallback>
                    <p:oleObj name="Equation" r:id="rId35" imgW="355138" imgH="177569" progId="Equation.DSMT4">
                      <p:embed/>
                      <p:pic>
                        <p:nvPicPr>
                          <p:cNvPr id="0" name="Picture 1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6839" y="2212704"/>
                            <a:ext cx="481011" cy="2399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913" name="Object 14"/>
              <p:cNvGraphicFramePr>
                <a:graphicFrameLocks noChangeAspect="1"/>
              </p:cNvGraphicFramePr>
              <p:nvPr/>
            </p:nvGraphicFramePr>
            <p:xfrm>
              <a:off x="3092450" y="2200758"/>
              <a:ext cx="631825" cy="2519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444114" imgH="177646" progId="Equation.DSMT4">
                      <p:embed/>
                    </p:oleObj>
                  </mc:Choice>
                  <mc:Fallback>
                    <p:oleObj name="Equation" r:id="rId37" imgW="444114" imgH="177646" progId="Equation.DSMT4">
                      <p:embed/>
                      <p:pic>
                        <p:nvPicPr>
                          <p:cNvPr id="0" name="Picture 15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2450" y="2200758"/>
                            <a:ext cx="631825" cy="2519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Rectangle 8"/>
            <p:cNvSpPr/>
            <p:nvPr/>
          </p:nvSpPr>
          <p:spPr bwMode="auto">
            <a:xfrm>
              <a:off x="1219200" y="2024063"/>
              <a:ext cx="1509714" cy="15875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2105025" y="2024063"/>
              <a:ext cx="2730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574383" y="2176463"/>
              <a:ext cx="2730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926863" y="5857977"/>
            <a:ext cx="3863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top of the strip corresponds to </a:t>
            </a:r>
            <a:r>
              <a:rPr lang="en-US" sz="1400" dirty="0">
                <a:latin typeface="+mn-lt"/>
              </a:rPr>
              <a:t>0 &lt; </a:t>
            </a:r>
            <a:r>
              <a:rPr lang="en-US" sz="1400" dirty="0">
                <a:latin typeface="+mn-lt"/>
                <a:sym typeface="Symbol"/>
              </a:rPr>
              <a:t></a:t>
            </a:r>
            <a:r>
              <a:rPr lang="en-US" sz="1400" dirty="0">
                <a:latin typeface="+mn-lt"/>
                <a:sym typeface="Symbol" panose="05050102010706020507" pitchFamily="18" charset="2"/>
              </a:rPr>
              <a:t> &lt; </a:t>
            </a:r>
            <a:r>
              <a:rPr lang="en-US" sz="1400" i="1" dirty="0">
                <a:latin typeface="+mn-lt"/>
                <a:sym typeface="Symbol" panose="05050102010706020507" pitchFamily="18" charset="2"/>
              </a:rPr>
              <a:t></a:t>
            </a:r>
            <a:r>
              <a:rPr lang="en-US" sz="1400" dirty="0">
                <a:sym typeface="Symbol" panose="05050102010706020507" pitchFamily="18" charset="2"/>
              </a:rPr>
              <a:t>. </a:t>
            </a:r>
            <a:r>
              <a:rPr lang="en-US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44C40-9473-A72E-3D4B-362AFC4757E1}"/>
              </a:ext>
            </a:extLst>
          </p:cNvPr>
          <p:cNvSpPr txBox="1"/>
          <p:nvPr/>
        </p:nvSpPr>
        <p:spPr>
          <a:xfrm>
            <a:off x="95088" y="6293870"/>
            <a:ext cx="579767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The inside of the cylinder also gets mapped to the entire </a:t>
            </a:r>
            <a:r>
              <a:rPr lang="en-US" sz="1000" i="1" dirty="0">
                <a:latin typeface="+mn-lt"/>
                <a:cs typeface="Arial" panose="020B0604020202020204" pitchFamily="34" charset="0"/>
              </a:rPr>
              <a:t>z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plane. However, inside the cylinder we have </a:t>
            </a:r>
            <a:r>
              <a:rPr lang="en-US" sz="1000" i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</a:t>
            </a:r>
            <a:r>
              <a:rPr lang="en-US" sz="10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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so this gives us a trivial solution with no electric field and no charge on the strip.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5533901" y="4286992"/>
            <a:ext cx="3040083" cy="209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4586" y="3161207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Outside the circle, we have (from electrostatic theory):</a:t>
            </a:r>
          </a:p>
        </p:txBody>
      </p:sp>
      <p:graphicFrame>
        <p:nvGraphicFramePr>
          <p:cNvPr id="82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48008"/>
              </p:ext>
            </p:extLst>
          </p:nvPr>
        </p:nvGraphicFramePr>
        <p:xfrm>
          <a:off x="1516781" y="3600944"/>
          <a:ext cx="26336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254000" progId="Equation.DSMT4">
                  <p:embed/>
                </p:oleObj>
              </mc:Choice>
              <mc:Fallback>
                <p:oleObj name="Equation" r:id="rId3" imgW="1282700" imgH="25400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781" y="3600944"/>
                        <a:ext cx="2633662" cy="520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64093"/>
              </p:ext>
            </p:extLst>
          </p:nvPr>
        </p:nvGraphicFramePr>
        <p:xfrm>
          <a:off x="2124563" y="4265855"/>
          <a:ext cx="1468250" cy="39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215806" progId="Equation.DSMT4">
                  <p:embed/>
                </p:oleObj>
              </mc:Choice>
              <mc:Fallback>
                <p:oleObj name="Equation" r:id="rId5" imgW="799753" imgH="215806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563" y="4265855"/>
                        <a:ext cx="1468250" cy="39464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9031" y="4284538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To be more general, we could use</a:t>
            </a:r>
          </a:p>
        </p:txBody>
      </p:sp>
      <p:graphicFrame>
        <p:nvGraphicFramePr>
          <p:cNvPr id="829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53039"/>
              </p:ext>
            </p:extLst>
          </p:nvPr>
        </p:nvGraphicFramePr>
        <p:xfrm>
          <a:off x="5859463" y="4816475"/>
          <a:ext cx="245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300" imgH="254000" progId="Equation.DSMT4">
                  <p:embed/>
                </p:oleObj>
              </mc:Choice>
              <mc:Fallback>
                <p:oleObj name="Equation" r:id="rId7" imgW="1511300" imgH="2540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4816475"/>
                        <a:ext cx="245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81400" y="5258216"/>
            <a:ext cx="300445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Changing the constant </a:t>
            </a:r>
            <a:r>
              <a:rPr lang="en-US" sz="1400" i="1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/>
              <a:t> changes the total charge on the strip.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Changing the constant </a:t>
            </a:r>
            <a:r>
              <a:rPr lang="en-US" sz="1400" i="1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1400" dirty="0"/>
              <a:t> changes the voltage on the strip.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53148" y="825469"/>
            <a:ext cx="3702051" cy="2082800"/>
            <a:chOff x="2354778" y="1071171"/>
            <a:chExt cx="3702051" cy="2082800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2354778" y="2217346"/>
              <a:ext cx="3333503" cy="3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39"/>
            <p:cNvGraphicFramePr>
              <a:graphicFrameLocks noChangeAspect="1"/>
            </p:cNvGraphicFramePr>
            <p:nvPr/>
          </p:nvGraphicFramePr>
          <p:xfrm>
            <a:off x="5852041" y="2096696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8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2041" y="2096696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0"/>
            <p:cNvGraphicFramePr>
              <a:graphicFrameLocks noChangeAspect="1"/>
            </p:cNvGraphicFramePr>
            <p:nvPr/>
          </p:nvGraphicFramePr>
          <p:xfrm>
            <a:off x="3924816" y="1071171"/>
            <a:ext cx="192087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201" imgH="139579" progId="Equation.DSMT4">
                    <p:embed/>
                  </p:oleObj>
                </mc:Choice>
                <mc:Fallback>
                  <p:oleObj name="Equation" r:id="rId11" imgW="114201" imgH="139579" progId="Equation.DSMT4">
                    <p:embed/>
                    <p:pic>
                      <p:nvPicPr>
                        <p:cNvPr id="0" name="Picture 8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816" y="1071171"/>
                          <a:ext cx="192087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46"/>
            <p:cNvSpPr>
              <a:spLocks noChangeShapeType="1"/>
            </p:cNvSpPr>
            <p:nvPr/>
          </p:nvSpPr>
          <p:spPr bwMode="auto">
            <a:xfrm rot="16200000">
              <a:off x="3116778" y="2271321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" name="Object 28"/>
            <p:cNvGraphicFramePr>
              <a:graphicFrameLocks noChangeAspect="1"/>
            </p:cNvGraphicFramePr>
            <p:nvPr/>
          </p:nvGraphicFramePr>
          <p:xfrm>
            <a:off x="4411663" y="1254125"/>
            <a:ext cx="16224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990170" imgH="253890" progId="Equation.DSMT4">
                    <p:embed/>
                  </p:oleObj>
                </mc:Choice>
                <mc:Fallback>
                  <p:oleObj name="Equation" r:id="rId13" imgW="990170" imgH="253890" progId="Equation.DSMT4">
                    <p:embed/>
                    <p:pic>
                      <p:nvPicPr>
                        <p:cNvPr id="0" name="Picture 8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1663" y="1254125"/>
                          <a:ext cx="162242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4"/>
            <p:cNvGraphicFramePr>
              <a:graphicFrameLocks noChangeAspect="1"/>
            </p:cNvGraphicFramePr>
            <p:nvPr/>
          </p:nvGraphicFramePr>
          <p:xfrm>
            <a:off x="4588391" y="2595171"/>
            <a:ext cx="481012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292" imgH="203024" progId="Equation.DSMT4">
                    <p:embed/>
                  </p:oleObj>
                </mc:Choice>
                <mc:Fallback>
                  <p:oleObj name="Equation" r:id="rId15" imgW="355292" imgH="203024" progId="Equation.DSMT4">
                    <p:embed/>
                    <p:pic>
                      <p:nvPicPr>
                        <p:cNvPr id="0" name="Picture 8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391" y="2595171"/>
                          <a:ext cx="481012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 bwMode="auto">
            <a:xfrm>
              <a:off x="3402528" y="1607746"/>
              <a:ext cx="1152525" cy="1152525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>
              <a:endCxn id="33" idx="7"/>
            </p:cNvCxnSpPr>
            <p:nvPr/>
          </p:nvCxnSpPr>
          <p:spPr bwMode="auto">
            <a:xfrm flipV="1">
              <a:off x="3993078" y="1776529"/>
              <a:ext cx="393192" cy="4598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1937" name="Object 16"/>
            <p:cNvGraphicFramePr>
              <a:graphicFrameLocks noChangeAspect="1"/>
            </p:cNvGraphicFramePr>
            <p:nvPr/>
          </p:nvGraphicFramePr>
          <p:xfrm>
            <a:off x="4245491" y="1971284"/>
            <a:ext cx="138112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1468" imgH="164885" progId="Equation.DSMT4">
                    <p:embed/>
                  </p:oleObj>
                </mc:Choice>
                <mc:Fallback>
                  <p:oleObj name="Equation" r:id="rId17" imgW="101468" imgH="164885" progId="Equation.DSMT4">
                    <p:embed/>
                    <p:pic>
                      <p:nvPicPr>
                        <p:cNvPr id="0" name="Picture 8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5491" y="1971284"/>
                          <a:ext cx="138112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7" name="Object 23"/>
            <p:cNvGraphicFramePr>
              <a:graphicFrameLocks noChangeAspect="1"/>
            </p:cNvGraphicFramePr>
            <p:nvPr/>
          </p:nvGraphicFramePr>
          <p:xfrm>
            <a:off x="2870199" y="1387474"/>
            <a:ext cx="228023" cy="250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8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199" y="1387474"/>
                          <a:ext cx="228023" cy="250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05819"/>
              </p:ext>
            </p:extLst>
          </p:nvPr>
        </p:nvGraphicFramePr>
        <p:xfrm>
          <a:off x="469900" y="5773738"/>
          <a:ext cx="38084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60700" imgH="431800" progId="Equation.DSMT4">
                  <p:embed/>
                </p:oleObj>
              </mc:Choice>
              <mc:Fallback>
                <p:oleObj name="Equation" r:id="rId21" imgW="3060700" imgH="431800" progId="Equation.DSMT4">
                  <p:embed/>
                  <p:pic>
                    <p:nvPicPr>
                      <p:cNvPr id="0" name="Picture 8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73738"/>
                        <a:ext cx="3808413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63" y="5394873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electrostatics (with no </a:t>
            </a:r>
            <a:r>
              <a:rPr lang="en-US" sz="1400" i="1" dirty="0">
                <a:latin typeface="+mn-lt"/>
                <a:sym typeface="Symbol" panose="05050102010706020507" pitchFamily="18" charset="2"/>
              </a:rPr>
              <a:t></a:t>
            </a:r>
            <a:r>
              <a:rPr lang="en-US" sz="1400" dirty="0">
                <a:sym typeface="Symbol" panose="05050102010706020507" pitchFamily="18" charset="2"/>
              </a:rPr>
              <a:t> variation):</a:t>
            </a: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63127"/>
              </p:ext>
            </p:extLst>
          </p:nvPr>
        </p:nvGraphicFramePr>
        <p:xfrm>
          <a:off x="796586" y="4912521"/>
          <a:ext cx="3666556" cy="32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01900" imgH="228600" progId="Equation.DSMT4">
                  <p:embed/>
                </p:oleObj>
              </mc:Choice>
              <mc:Fallback>
                <p:oleObj name="Equation" r:id="rId23" imgW="2501900" imgH="228600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86" y="4912521"/>
                        <a:ext cx="3666556" cy="324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44" y="6525916"/>
            <a:ext cx="1009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Gauss’s law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5963" y="6525916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Gradient calculation</a:t>
            </a: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941942" y="5827923"/>
            <a:ext cx="203812" cy="110719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 rot="5400000">
            <a:off x="2295181" y="5826088"/>
            <a:ext cx="203812" cy="110719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26B1844-6A90-E0A7-B2FA-AC93FF308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21947"/>
              </p:ext>
            </p:extLst>
          </p:nvPr>
        </p:nvGraphicFramePr>
        <p:xfrm>
          <a:off x="6475413" y="2078038"/>
          <a:ext cx="15287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30040" imgH="253800" progId="Equation.DSMT4">
                  <p:embed/>
                </p:oleObj>
              </mc:Choice>
              <mc:Fallback>
                <p:oleObj name="Equation" r:id="rId25" imgW="1130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75413" y="2078038"/>
                        <a:ext cx="152876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7085C94-8098-4DDA-AEA9-81EC2EC92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77408"/>
              </p:ext>
            </p:extLst>
          </p:nvPr>
        </p:nvGraphicFramePr>
        <p:xfrm>
          <a:off x="5939827" y="1662928"/>
          <a:ext cx="290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908080" imgH="228600" progId="Equation.DSMT4">
                  <p:embed/>
                </p:oleObj>
              </mc:Choice>
              <mc:Fallback>
                <p:oleObj name="Equation" r:id="rId27" imgW="290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39827" y="1662928"/>
                        <a:ext cx="2908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C1F6908-3F81-1E2C-A605-3CEBD468E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54254"/>
              </p:ext>
            </p:extLst>
          </p:nvPr>
        </p:nvGraphicFramePr>
        <p:xfrm>
          <a:off x="5939827" y="1320783"/>
          <a:ext cx="267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679480" imgH="228600" progId="Equation.DSMT4">
                  <p:embed/>
                </p:oleObj>
              </mc:Choice>
              <mc:Fallback>
                <p:oleObj name="Equation" r:id="rId29" imgW="267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39827" y="1320783"/>
                        <a:ext cx="267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95375" y="3124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have:</a:t>
            </a:r>
          </a:p>
        </p:txBody>
      </p:sp>
      <p:graphicFrame>
        <p:nvGraphicFramePr>
          <p:cNvPr id="82964" name="Object 20"/>
          <p:cNvGraphicFramePr>
            <a:graphicFrameLocks noChangeAspect="1"/>
          </p:cNvGraphicFramePr>
          <p:nvPr/>
        </p:nvGraphicFramePr>
        <p:xfrm>
          <a:off x="2873375" y="3556000"/>
          <a:ext cx="31892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400" imgH="279400" progId="Equation.DSMT4">
                  <p:embed/>
                </p:oleObj>
              </mc:Choice>
              <mc:Fallback>
                <p:oleObj name="Equation" r:id="rId3" imgW="1549400" imgH="279400" progId="Equation.DSMT4">
                  <p:embed/>
                  <p:pic>
                    <p:nvPicPr>
                      <p:cNvPr id="0" name="Picture 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3556000"/>
                        <a:ext cx="3189288" cy="574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42"/>
          <p:cNvGrpSpPr/>
          <p:nvPr/>
        </p:nvGrpSpPr>
        <p:grpSpPr>
          <a:xfrm>
            <a:off x="2305050" y="919163"/>
            <a:ext cx="3704607" cy="2103437"/>
            <a:chOff x="2771775" y="1366838"/>
            <a:chExt cx="3704607" cy="2103437"/>
          </a:xfrm>
        </p:grpSpPr>
        <p:grpSp>
          <p:nvGrpSpPr>
            <p:cNvPr id="18" name="Group 41"/>
            <p:cNvGrpSpPr/>
            <p:nvPr/>
          </p:nvGrpSpPr>
          <p:grpSpPr>
            <a:xfrm>
              <a:off x="2771775" y="1366838"/>
              <a:ext cx="3704607" cy="2103437"/>
              <a:chOff x="2771775" y="1366838"/>
              <a:chExt cx="3704607" cy="2103437"/>
            </a:xfrm>
          </p:grpSpPr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2771775" y="2533649"/>
                <a:ext cx="33576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8" name="Object 39"/>
              <p:cNvGraphicFramePr>
                <a:graphicFrameLocks noChangeAspect="1"/>
              </p:cNvGraphicFramePr>
              <p:nvPr/>
            </p:nvGraphicFramePr>
            <p:xfrm>
              <a:off x="6269038" y="2413000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26835" imgH="139518" progId="Equation.DSMT4">
                      <p:embed/>
                    </p:oleObj>
                  </mc:Choice>
                  <mc:Fallback>
                    <p:oleObj name="Equation" r:id="rId5" imgW="126835" imgH="139518" progId="Equation.DSMT4">
                      <p:embed/>
                      <p:pic>
                        <p:nvPicPr>
                          <p:cNvPr id="0" name="Picture 8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9038" y="2413000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40"/>
              <p:cNvGraphicFramePr>
                <a:graphicFrameLocks noChangeAspect="1"/>
              </p:cNvGraphicFramePr>
              <p:nvPr/>
            </p:nvGraphicFramePr>
            <p:xfrm>
              <a:off x="4321176" y="1366838"/>
              <a:ext cx="2333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39579" imgH="164957" progId="Equation.DSMT4">
                      <p:embed/>
                    </p:oleObj>
                  </mc:Choice>
                  <mc:Fallback>
                    <p:oleObj name="Equation" r:id="rId7" imgW="139579" imgH="164957" progId="Equation.DSMT4">
                      <p:embed/>
                      <p:pic>
                        <p:nvPicPr>
                          <p:cNvPr id="0" name="Picture 8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1176" y="1366838"/>
                            <a:ext cx="233363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 rot="16200000">
                <a:off x="3533775" y="2587625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" name="Object 28"/>
              <p:cNvGraphicFramePr>
                <a:graphicFrameLocks noChangeAspect="1"/>
              </p:cNvGraphicFramePr>
              <p:nvPr/>
            </p:nvGraphicFramePr>
            <p:xfrm>
              <a:off x="4957145" y="1455738"/>
              <a:ext cx="1519237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926698" imgH="253890" progId="Equation.DSMT4">
                      <p:embed/>
                    </p:oleObj>
                  </mc:Choice>
                  <mc:Fallback>
                    <p:oleObj name="Equation" r:id="rId9" imgW="926698" imgH="253890" progId="Equation.DSMT4">
                      <p:embed/>
                      <p:pic>
                        <p:nvPicPr>
                          <p:cNvPr id="0" name="Picture 8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7145" y="1455738"/>
                            <a:ext cx="1519237" cy="412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9" name="Straight Connector 18"/>
            <p:cNvCxnSpPr/>
            <p:nvPr/>
          </p:nvCxnSpPr>
          <p:spPr bwMode="auto">
            <a:xfrm>
              <a:off x="3667125" y="2533650"/>
              <a:ext cx="14954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4530725" y="2611438"/>
            <a:ext cx="54133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30057" imgH="203112" progId="Equation.DSMT4">
                    <p:embed/>
                  </p:oleObj>
                </mc:Choice>
                <mc:Fallback>
                  <p:oleObj name="Equation" r:id="rId11" imgW="330057" imgH="203112" progId="Equation.DSMT4">
                    <p:embed/>
                    <p:pic>
                      <p:nvPicPr>
                        <p:cNvPr id="0" name="Picture 8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0725" y="2611438"/>
                          <a:ext cx="54133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5176839" y="2212704"/>
            <a:ext cx="481011" cy="239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55138" imgH="177569" progId="Equation.DSMT4">
                    <p:embed/>
                  </p:oleObj>
                </mc:Choice>
                <mc:Fallback>
                  <p:oleObj name="Equation" r:id="rId13" imgW="355138" imgH="177569" progId="Equation.DSMT4">
                    <p:embed/>
                    <p:pic>
                      <p:nvPicPr>
                        <p:cNvPr id="0" name="Picture 8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839" y="2212704"/>
                          <a:ext cx="481011" cy="239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4"/>
            <p:cNvGraphicFramePr>
              <a:graphicFrameLocks noChangeAspect="1"/>
            </p:cNvGraphicFramePr>
            <p:nvPr/>
          </p:nvGraphicFramePr>
          <p:xfrm>
            <a:off x="3092450" y="2200758"/>
            <a:ext cx="631825" cy="251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44114" imgH="177646" progId="Equation.DSMT4">
                    <p:embed/>
                  </p:oleObj>
                </mc:Choice>
                <mc:Fallback>
                  <p:oleObj name="Equation" r:id="rId15" imgW="444114" imgH="177646" progId="Equation.DSMT4">
                    <p:embed/>
                    <p:pic>
                      <p:nvPicPr>
                        <p:cNvPr id="0" name="Picture 8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2200758"/>
                          <a:ext cx="631825" cy="251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3" name="Object 14"/>
          <p:cNvGraphicFramePr>
            <a:graphicFrameLocks noChangeAspect="1"/>
          </p:cNvGraphicFramePr>
          <p:nvPr/>
        </p:nvGraphicFramePr>
        <p:xfrm>
          <a:off x="692150" y="5592763"/>
          <a:ext cx="2768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5616" imgH="393529" progId="Equation.DSMT4">
                  <p:embed/>
                </p:oleObj>
              </mc:Choice>
              <mc:Fallback>
                <p:oleObj name="Equation" r:id="rId17" imgW="1345616" imgH="393529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5592763"/>
                        <a:ext cx="27686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4" name="Object 14"/>
          <p:cNvGraphicFramePr>
            <a:graphicFrameLocks noChangeAspect="1"/>
          </p:cNvGraphicFramePr>
          <p:nvPr/>
        </p:nvGraphicFramePr>
        <p:xfrm>
          <a:off x="5300988" y="5199663"/>
          <a:ext cx="2268537" cy="13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08100" imgH="787400" progId="Equation.DSMT4">
                  <p:embed/>
                </p:oleObj>
              </mc:Choice>
              <mc:Fallback>
                <p:oleObj name="Equation" r:id="rId19" imgW="1308100" imgH="787400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988" y="5199663"/>
                        <a:ext cx="2268537" cy="13605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3990975" y="5838825"/>
            <a:ext cx="409575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3985" name="Object 14"/>
          <p:cNvGraphicFramePr>
            <a:graphicFrameLocks noChangeAspect="1"/>
          </p:cNvGraphicFramePr>
          <p:nvPr/>
        </p:nvGraphicFramePr>
        <p:xfrm>
          <a:off x="1104900" y="4325938"/>
          <a:ext cx="13319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419" imgH="393529" progId="Equation.DSMT4">
                  <p:embed/>
                </p:oleObj>
              </mc:Choice>
              <mc:Fallback>
                <p:oleObj name="Equation" r:id="rId21" imgW="647419" imgH="39352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25938"/>
                        <a:ext cx="13319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 bwMode="auto">
          <a:xfrm>
            <a:off x="1704975" y="5229225"/>
            <a:ext cx="219075" cy="3524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2247" y="4507699"/>
            <a:ext cx="3795480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any given (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/>
              <a:t>,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dirty="0"/>
              <a:t>), these two equations have to be solved numerically to find (</a:t>
            </a:r>
            <a:r>
              <a:rPr lang="en-US" sz="1400" i="1" dirty="0">
                <a:latin typeface="+mn-lt"/>
              </a:rPr>
              <a:t>R,</a:t>
            </a:r>
            <a:r>
              <a:rPr lang="en-US" sz="1400" dirty="0">
                <a:latin typeface="+mn-lt"/>
                <a:sym typeface="Symbol"/>
              </a:rPr>
              <a:t></a:t>
            </a:r>
            <a:r>
              <a:rPr lang="en-US" sz="1400" dirty="0"/>
              <a:t>).</a:t>
            </a: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4377" y="4364701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 the upper surface of the strip, we have: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5915" y="1230086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Charge density on strip</a:t>
            </a:r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1685925" y="4924425"/>
          <a:ext cx="1828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495300" progId="Equation.DSMT4">
                  <p:embed/>
                </p:oleObj>
              </mc:Choice>
              <mc:Fallback>
                <p:oleObj name="Equation" r:id="rId3" imgW="1828800" imgH="495300" progId="Equation.DSMT4">
                  <p:embed/>
                  <p:pic>
                    <p:nvPicPr>
                      <p:cNvPr id="0" name="Picture 1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924425"/>
                        <a:ext cx="1828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67786"/>
              </p:ext>
            </p:extLst>
          </p:nvPr>
        </p:nvGraphicFramePr>
        <p:xfrm>
          <a:off x="1670050" y="5532031"/>
          <a:ext cx="19907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6755" imgH="393529" progId="Equation.DSMT4">
                  <p:embed/>
                </p:oleObj>
              </mc:Choice>
              <mc:Fallback>
                <p:oleObj name="Equation" r:id="rId5" imgW="1256755" imgH="393529" progId="Equation.DSMT4">
                  <p:embed/>
                  <p:pic>
                    <p:nvPicPr>
                      <p:cNvPr id="0" name="Picture 1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5532031"/>
                        <a:ext cx="19907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46"/>
          <p:cNvSpPr>
            <a:spLocks noChangeShapeType="1"/>
          </p:cNvSpPr>
          <p:nvPr/>
        </p:nvSpPr>
        <p:spPr bwMode="auto">
          <a:xfrm rot="16200000">
            <a:off x="5511799" y="5378450"/>
            <a:ext cx="176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749799" y="5324475"/>
            <a:ext cx="3336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5797549" y="4714875"/>
            <a:ext cx="1152525" cy="1152525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6388099" y="4991100"/>
            <a:ext cx="498476" cy="352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6305549" y="4130674"/>
          <a:ext cx="2000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201" imgH="139579" progId="Equation.DSMT4">
                  <p:embed/>
                </p:oleObj>
              </mc:Choice>
              <mc:Fallback>
                <p:oleObj name="Equation" r:id="rId7" imgW="114201" imgH="139579" progId="Equation.DSMT4">
                  <p:embed/>
                  <p:pic>
                    <p:nvPicPr>
                      <p:cNvPr id="0" name="Picture 1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49" y="4130674"/>
                        <a:ext cx="2000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1" name="Object 19"/>
          <p:cNvGraphicFramePr>
            <a:graphicFrameLocks noChangeAspect="1"/>
          </p:cNvGraphicFramePr>
          <p:nvPr/>
        </p:nvGraphicFramePr>
        <p:xfrm>
          <a:off x="8233064" y="5226049"/>
          <a:ext cx="193386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0" name="Picture 1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064" y="5226049"/>
                        <a:ext cx="193386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7007226" y="4883943"/>
          <a:ext cx="146050" cy="23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468" imgH="164885" progId="Equation.DSMT4">
                  <p:embed/>
                </p:oleObj>
              </mc:Choice>
              <mc:Fallback>
                <p:oleObj name="Equation" r:id="rId11" imgW="101468" imgH="164885" progId="Equation.DSMT4">
                  <p:embed/>
                  <p:pic>
                    <p:nvPicPr>
                      <p:cNvPr id="0" name="Picture 1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6" y="4883943"/>
                        <a:ext cx="146050" cy="237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 bwMode="auto">
          <a:xfrm flipV="1">
            <a:off x="6698079" y="4439153"/>
            <a:ext cx="219075" cy="352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7073900" y="4362449"/>
          <a:ext cx="279400" cy="29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806" imgH="228501" progId="Equation.DSMT4">
                  <p:embed/>
                </p:oleObj>
              </mc:Choice>
              <mc:Fallback>
                <p:oleObj name="Equation" r:id="rId13" imgW="215806" imgH="228501" progId="Equation.DSMT4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362449"/>
                        <a:ext cx="279400" cy="295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44484" y="3197431"/>
            <a:ext cx="402185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</a:p>
          <a:p>
            <a:pPr algn="ctr"/>
            <a:r>
              <a:rPr lang="en-US" sz="1400" dirty="0"/>
              <a:t>Going normal to the strip in the </a:t>
            </a:r>
            <a:r>
              <a:rPr lang="en-US" sz="1400" i="1" dirty="0">
                <a:latin typeface="+mn-lt"/>
              </a:rPr>
              <a:t>z</a:t>
            </a:r>
            <a:r>
              <a:rPr lang="en-US" sz="1400" dirty="0"/>
              <a:t> plane means going normal to the circle in the </a:t>
            </a:r>
            <a:r>
              <a:rPr lang="en-US" sz="1400" i="1" dirty="0">
                <a:latin typeface="+mn-lt"/>
              </a:rPr>
              <a:t>w</a:t>
            </a:r>
            <a:r>
              <a:rPr lang="en-US" sz="1400" dirty="0"/>
              <a:t> plane.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448051" y="1214438"/>
            <a:ext cx="3716481" cy="2103437"/>
            <a:chOff x="3448051" y="1214438"/>
            <a:chExt cx="3716481" cy="2103437"/>
          </a:xfrm>
        </p:grpSpPr>
        <p:grpSp>
          <p:nvGrpSpPr>
            <p:cNvPr id="3" name="Group 41"/>
            <p:cNvGrpSpPr/>
            <p:nvPr/>
          </p:nvGrpSpPr>
          <p:grpSpPr>
            <a:xfrm>
              <a:off x="3448051" y="1214438"/>
              <a:ext cx="3716481" cy="2103437"/>
              <a:chOff x="2771776" y="1366838"/>
              <a:chExt cx="3716481" cy="2103437"/>
            </a:xfrm>
          </p:grpSpPr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 flipV="1">
                <a:off x="2771776" y="2533650"/>
                <a:ext cx="3305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8" name="Object 39"/>
              <p:cNvGraphicFramePr>
                <a:graphicFrameLocks noChangeAspect="1"/>
              </p:cNvGraphicFramePr>
              <p:nvPr/>
            </p:nvGraphicFramePr>
            <p:xfrm>
              <a:off x="6269038" y="2413000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26835" imgH="139518" progId="Equation.DSMT4">
                      <p:embed/>
                    </p:oleObj>
                  </mc:Choice>
                  <mc:Fallback>
                    <p:oleObj name="Equation" r:id="rId15" imgW="126835" imgH="139518" progId="Equation.DSMT4">
                      <p:embed/>
                      <p:pic>
                        <p:nvPicPr>
                          <p:cNvPr id="0" name="Picture 1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9038" y="2413000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40"/>
              <p:cNvGraphicFramePr>
                <a:graphicFrameLocks noChangeAspect="1"/>
              </p:cNvGraphicFramePr>
              <p:nvPr/>
            </p:nvGraphicFramePr>
            <p:xfrm>
              <a:off x="4321176" y="1366838"/>
              <a:ext cx="2333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39579" imgH="164957" progId="Equation.DSMT4">
                      <p:embed/>
                    </p:oleObj>
                  </mc:Choice>
                  <mc:Fallback>
                    <p:oleObj name="Equation" r:id="rId17" imgW="139579" imgH="164957" progId="Equation.DSMT4">
                      <p:embed/>
                      <p:pic>
                        <p:nvPicPr>
                          <p:cNvPr id="0" name="Picture 11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1176" y="1366838"/>
                            <a:ext cx="233363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 rot="16200000">
                <a:off x="3533775" y="2587625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" name="Object 28"/>
              <p:cNvGraphicFramePr>
                <a:graphicFrameLocks noChangeAspect="1"/>
              </p:cNvGraphicFramePr>
              <p:nvPr/>
            </p:nvGraphicFramePr>
            <p:xfrm>
              <a:off x="4969020" y="1479489"/>
              <a:ext cx="1519237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926698" imgH="253890" progId="Equation.DSMT4">
                      <p:embed/>
                    </p:oleObj>
                  </mc:Choice>
                  <mc:Fallback>
                    <p:oleObj name="Equation" r:id="rId19" imgW="926698" imgH="253890" progId="Equation.DSMT4">
                      <p:embed/>
                      <p:pic>
                        <p:nvPicPr>
                          <p:cNvPr id="0" name="Picture 11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9020" y="1479489"/>
                            <a:ext cx="1519237" cy="412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9" name="Straight Connector 18"/>
            <p:cNvCxnSpPr/>
            <p:nvPr/>
          </p:nvCxnSpPr>
          <p:spPr bwMode="auto">
            <a:xfrm>
              <a:off x="4343400" y="2381250"/>
              <a:ext cx="14954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5207000" y="2459038"/>
            <a:ext cx="54133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30057" imgH="203112" progId="Equation.DSMT4">
                    <p:embed/>
                  </p:oleObj>
                </mc:Choice>
                <mc:Fallback>
                  <p:oleObj name="Equation" r:id="rId21" imgW="330057" imgH="203112" progId="Equation.DSMT4">
                    <p:embed/>
                    <p:pic>
                      <p:nvPicPr>
                        <p:cNvPr id="0" name="Picture 1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0" y="2459038"/>
                          <a:ext cx="54133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5853114" y="2060304"/>
            <a:ext cx="481011" cy="239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55138" imgH="177569" progId="Equation.DSMT4">
                    <p:embed/>
                  </p:oleObj>
                </mc:Choice>
                <mc:Fallback>
                  <p:oleObj name="Equation" r:id="rId23" imgW="355138" imgH="177569" progId="Equation.DSMT4">
                    <p:embed/>
                    <p:pic>
                      <p:nvPicPr>
                        <p:cNvPr id="0" name="Picture 1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3114" y="2060304"/>
                          <a:ext cx="481011" cy="239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4"/>
            <p:cNvGraphicFramePr>
              <a:graphicFrameLocks noChangeAspect="1"/>
            </p:cNvGraphicFramePr>
            <p:nvPr/>
          </p:nvGraphicFramePr>
          <p:xfrm>
            <a:off x="3768725" y="2048358"/>
            <a:ext cx="631825" cy="251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444114" imgH="177646" progId="Equation.DSMT4">
                    <p:embed/>
                  </p:oleObj>
                </mc:Choice>
                <mc:Fallback>
                  <p:oleObj name="Equation" r:id="rId25" imgW="444114" imgH="177646" progId="Equation.DSMT4">
                    <p:embed/>
                    <p:pic>
                      <p:nvPicPr>
                        <p:cNvPr id="0" name="Picture 1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25" y="2048358"/>
                          <a:ext cx="631825" cy="251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 bwMode="auto">
            <a:xfrm flipV="1">
              <a:off x="5562600" y="2058909"/>
              <a:ext cx="0" cy="3143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5186362" y="1965325"/>
            <a:ext cx="280987" cy="314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15713" imgH="241091" progId="Equation.DSMT4">
                    <p:embed/>
                  </p:oleObj>
                </mc:Choice>
                <mc:Fallback>
                  <p:oleObj name="Equation" r:id="rId27" imgW="215713" imgH="241091" progId="Equation.DSMT4">
                    <p:embed/>
                    <p:pic>
                      <p:nvPicPr>
                        <p:cNvPr id="0" name="Picture 1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362" y="1965325"/>
                          <a:ext cx="280987" cy="314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821177"/>
              </p:ext>
            </p:extLst>
          </p:nvPr>
        </p:nvGraphicFramePr>
        <p:xfrm>
          <a:off x="3859211" y="6154331"/>
          <a:ext cx="2219987" cy="52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841500" imgH="431800" progId="Equation.DSMT4">
                  <p:embed/>
                </p:oleObj>
              </mc:Choice>
              <mc:Fallback>
                <p:oleObj name="Equation" r:id="rId29" imgW="1841500" imgH="43180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1" y="6154331"/>
                        <a:ext cx="2219987" cy="520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1368425" y="2419082"/>
          <a:ext cx="1908175" cy="38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Picture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419082"/>
                        <a:ext cx="1908175" cy="389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84781"/>
              </p:ext>
            </p:extLst>
          </p:nvPr>
        </p:nvGraphicFramePr>
        <p:xfrm>
          <a:off x="681036" y="3323431"/>
          <a:ext cx="40306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0" imgH="444500" progId="Equation.DSMT4">
                  <p:embed/>
                </p:oleObj>
              </mc:Choice>
              <mc:Fallback>
                <p:oleObj name="Equation" r:id="rId5" imgW="2413000" imgH="444500" progId="Equation.DSMT4">
                  <p:embed/>
                  <p:pic>
                    <p:nvPicPr>
                      <p:cNvPr id="0" name="Picture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6" y="3323431"/>
                        <a:ext cx="40306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1417637" y="1327150"/>
          <a:ext cx="1906229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6755" imgH="393529" progId="Equation.DSMT4">
                  <p:embed/>
                </p:oleObj>
              </mc:Choice>
              <mc:Fallback>
                <p:oleObj name="Equation" r:id="rId7" imgW="1256755" imgH="393529" progId="Equation.DSMT4">
                  <p:embed/>
                  <p:pic>
                    <p:nvPicPr>
                      <p:cNvPr id="0" name="Picture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7" y="1327150"/>
                        <a:ext cx="1906229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6" name="Object 28"/>
          <p:cNvGraphicFramePr>
            <a:graphicFrameLocks noChangeAspect="1"/>
          </p:cNvGraphicFramePr>
          <p:nvPr/>
        </p:nvGraphicFramePr>
        <p:xfrm>
          <a:off x="1597394" y="5814060"/>
          <a:ext cx="2711916" cy="45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400" imgH="279400" progId="Equation.DSMT4">
                  <p:embed/>
                </p:oleObj>
              </mc:Choice>
              <mc:Fallback>
                <p:oleObj name="Equation" r:id="rId9" imgW="1676400" imgH="279400" progId="Equation.DSMT4">
                  <p:embed/>
                  <p:pic>
                    <p:nvPicPr>
                      <p:cNvPr id="0" name="Picture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394" y="5814060"/>
                        <a:ext cx="2711916" cy="451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7" name="Object 29"/>
          <p:cNvGraphicFramePr>
            <a:graphicFrameLocks noChangeAspect="1"/>
          </p:cNvGraphicFramePr>
          <p:nvPr/>
        </p:nvGraphicFramePr>
        <p:xfrm>
          <a:off x="2181225" y="4581525"/>
          <a:ext cx="930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228600" progId="Equation.DSMT4">
                  <p:embed/>
                </p:oleObj>
              </mc:Choice>
              <mc:Fallback>
                <p:oleObj name="Equation" r:id="rId11" imgW="508000" imgH="22860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581525"/>
                        <a:ext cx="930275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Arrow 53"/>
          <p:cNvSpPr/>
          <p:nvPr/>
        </p:nvSpPr>
        <p:spPr bwMode="auto">
          <a:xfrm>
            <a:off x="1575182" y="4676775"/>
            <a:ext cx="361950" cy="2000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9625" y="5324475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then have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724400" y="1444624"/>
            <a:ext cx="3663950" cy="2130426"/>
            <a:chOff x="4724400" y="1225549"/>
            <a:chExt cx="3663950" cy="2130426"/>
          </a:xfrm>
        </p:grpSpPr>
        <p:sp>
          <p:nvSpPr>
            <p:cNvPr id="41" name="Line 46"/>
            <p:cNvSpPr>
              <a:spLocks noChangeShapeType="1"/>
            </p:cNvSpPr>
            <p:nvPr/>
          </p:nvSpPr>
          <p:spPr bwMode="auto">
            <a:xfrm rot="16200000">
              <a:off x="5473699" y="2473325"/>
              <a:ext cx="1765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4724400" y="2422690"/>
              <a:ext cx="33208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59449" y="1809750"/>
              <a:ext cx="1152525" cy="1152525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6349999" y="2085975"/>
              <a:ext cx="498476" cy="3524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8" name="Object 18"/>
            <p:cNvGraphicFramePr>
              <a:graphicFrameLocks noChangeAspect="1"/>
            </p:cNvGraphicFramePr>
            <p:nvPr/>
          </p:nvGraphicFramePr>
          <p:xfrm>
            <a:off x="6267449" y="1225549"/>
            <a:ext cx="20002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201" imgH="139579" progId="Equation.DSMT4">
                    <p:embed/>
                  </p:oleObj>
                </mc:Choice>
                <mc:Fallback>
                  <p:oleObj name="Equation" r:id="rId13" imgW="114201" imgH="139579" progId="Equation.DSMT4">
                    <p:embed/>
                    <p:pic>
                      <p:nvPicPr>
                        <p:cNvPr id="0" name="Picture 8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7449" y="1225549"/>
                          <a:ext cx="20002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9"/>
            <p:cNvGraphicFramePr>
              <a:graphicFrameLocks noChangeAspect="1"/>
            </p:cNvGraphicFramePr>
            <p:nvPr/>
          </p:nvGraphicFramePr>
          <p:xfrm>
            <a:off x="8194964" y="2320924"/>
            <a:ext cx="193386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8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4964" y="2320924"/>
                          <a:ext cx="193386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0"/>
            <p:cNvGraphicFramePr>
              <a:graphicFrameLocks noChangeAspect="1"/>
            </p:cNvGraphicFramePr>
            <p:nvPr/>
          </p:nvGraphicFramePr>
          <p:xfrm>
            <a:off x="6969126" y="1978818"/>
            <a:ext cx="146050" cy="237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1468" imgH="164885" progId="Equation.DSMT4">
                    <p:embed/>
                  </p:oleObj>
                </mc:Choice>
                <mc:Fallback>
                  <p:oleObj name="Equation" r:id="rId17" imgW="101468" imgH="164885" progId="Equation.DSMT4">
                    <p:embed/>
                    <p:pic>
                      <p:nvPicPr>
                        <p:cNvPr id="0" name="Picture 8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9126" y="1978818"/>
                          <a:ext cx="146050" cy="237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50"/>
            <p:cNvCxnSpPr/>
            <p:nvPr/>
          </p:nvCxnSpPr>
          <p:spPr bwMode="auto">
            <a:xfrm flipV="1">
              <a:off x="6696075" y="1485900"/>
              <a:ext cx="219075" cy="3524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2" name="Object 21"/>
            <p:cNvGraphicFramePr>
              <a:graphicFrameLocks noChangeAspect="1"/>
            </p:cNvGraphicFramePr>
            <p:nvPr/>
          </p:nvGraphicFramePr>
          <p:xfrm>
            <a:off x="7035800" y="1457324"/>
            <a:ext cx="279400" cy="295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5806" imgH="228501" progId="Equation.DSMT4">
                    <p:embed/>
                  </p:oleObj>
                </mc:Choice>
                <mc:Fallback>
                  <p:oleObj name="Equation" r:id="rId19" imgW="215806" imgH="228501" progId="Equation.DSMT4">
                    <p:embed/>
                    <p:pic>
                      <p:nvPicPr>
                        <p:cNvPr id="0" name="Picture 8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5800" y="1457324"/>
                          <a:ext cx="279400" cy="295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8" name="Object 30"/>
            <p:cNvGraphicFramePr>
              <a:graphicFrameLocks noChangeAspect="1"/>
            </p:cNvGraphicFramePr>
            <p:nvPr/>
          </p:nvGraphicFramePr>
          <p:xfrm>
            <a:off x="5270499" y="1635124"/>
            <a:ext cx="244475" cy="268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Picture 8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499" y="1635124"/>
                          <a:ext cx="244475" cy="268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4903038" y="4360581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charge on cylinder (per meter):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37603"/>
              </p:ext>
            </p:extLst>
          </p:nvPr>
        </p:nvGraphicFramePr>
        <p:xfrm>
          <a:off x="5524270" y="4836317"/>
          <a:ext cx="24399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62100" imgH="254000" progId="Equation.DSMT4">
                  <p:embed/>
                </p:oleObj>
              </mc:Choice>
              <mc:Fallback>
                <p:oleObj name="Equation" r:id="rId23" imgW="1562100" imgH="254000" progId="Equation.DSMT4">
                  <p:embed/>
                  <p:pic>
                    <p:nvPicPr>
                      <p:cNvPr id="0" name="Picture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70" y="4836317"/>
                        <a:ext cx="24399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772738" y="4694916"/>
            <a:ext cx="361950" cy="2000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aphicFrame>
        <p:nvGraphicFramePr>
          <p:cNvPr id="90120" name="Object 14"/>
          <p:cNvGraphicFramePr>
            <a:graphicFrameLocks noChangeAspect="1"/>
          </p:cNvGraphicFramePr>
          <p:nvPr/>
        </p:nvGraphicFramePr>
        <p:xfrm>
          <a:off x="2990850" y="1963738"/>
          <a:ext cx="13319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963738"/>
                        <a:ext cx="13319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14"/>
          <p:cNvGraphicFramePr>
            <a:graphicFrameLocks noChangeAspect="1"/>
          </p:cNvGraphicFramePr>
          <p:nvPr/>
        </p:nvGraphicFramePr>
        <p:xfrm>
          <a:off x="2873375" y="3111089"/>
          <a:ext cx="1441450" cy="72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406224" progId="Equation.DSMT4">
                  <p:embed/>
                </p:oleObj>
              </mc:Choice>
              <mc:Fallback>
                <p:oleObj name="Equation" r:id="rId5" imgW="799753" imgH="406224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3111089"/>
                        <a:ext cx="1441450" cy="729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4"/>
          <p:cNvGraphicFramePr>
            <a:graphicFrameLocks noChangeAspect="1"/>
          </p:cNvGraphicFramePr>
          <p:nvPr/>
        </p:nvGraphicFramePr>
        <p:xfrm>
          <a:off x="2360613" y="4162566"/>
          <a:ext cx="1963737" cy="7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500" imgH="469900" progId="Equation.DSMT4">
                  <p:embed/>
                </p:oleObj>
              </mc:Choice>
              <mc:Fallback>
                <p:oleObj name="Equation" r:id="rId7" imgW="1206500" imgH="46990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162566"/>
                        <a:ext cx="1963737" cy="761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4"/>
          <p:cNvGraphicFramePr>
            <a:graphicFrameLocks noChangeAspect="1"/>
          </p:cNvGraphicFramePr>
          <p:nvPr/>
        </p:nvGraphicFramePr>
        <p:xfrm>
          <a:off x="1460500" y="5378450"/>
          <a:ext cx="5099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24200" imgH="469900" progId="Equation.DSMT4">
                  <p:embed/>
                </p:oleObj>
              </mc:Choice>
              <mc:Fallback>
                <p:oleObj name="Equation" r:id="rId9" imgW="3124200" imgH="46990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378450"/>
                        <a:ext cx="50990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363913" y="938213"/>
          <a:ext cx="16160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531" imgH="279279" progId="Equation.DSMT4">
                  <p:embed/>
                </p:oleObj>
              </mc:Choice>
              <mc:Fallback>
                <p:oleObj name="Equation" r:id="rId11" imgW="850531" imgH="279279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938213"/>
                        <a:ext cx="16160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50893" y="17386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Next, 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273367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4050" y="38290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33575" y="49911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aphicFrame>
        <p:nvGraphicFramePr>
          <p:cNvPr id="91145" name="Object 14"/>
          <p:cNvGraphicFramePr>
            <a:graphicFrameLocks noChangeAspect="1"/>
          </p:cNvGraphicFramePr>
          <p:nvPr/>
        </p:nvGraphicFramePr>
        <p:xfrm>
          <a:off x="2182814" y="1376622"/>
          <a:ext cx="4446586" cy="21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1397000" progId="Equation.DSMT4">
                  <p:embed/>
                </p:oleObj>
              </mc:Choice>
              <mc:Fallback>
                <p:oleObj name="Equation" r:id="rId3" imgW="2946400" imgH="13970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4" y="1376622"/>
                        <a:ext cx="4446586" cy="2100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Object 14"/>
          <p:cNvGraphicFramePr>
            <a:graphicFrameLocks noChangeAspect="1"/>
          </p:cNvGraphicFramePr>
          <p:nvPr/>
        </p:nvGraphicFramePr>
        <p:xfrm>
          <a:off x="2444750" y="3670300"/>
          <a:ext cx="35179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800" imgH="2108200" progId="Equation.DSMT4">
                  <p:embed/>
                </p:oleObj>
              </mc:Choice>
              <mc:Fallback>
                <p:oleObj name="Equation" r:id="rId5" imgW="2463800" imgH="21082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3670300"/>
                        <a:ext cx="3517900" cy="299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225" y="9334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 the circle: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33718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aphicFrame>
        <p:nvGraphicFramePr>
          <p:cNvPr id="91146" name="Object 14"/>
          <p:cNvGraphicFramePr>
            <a:graphicFrameLocks noChangeAspect="1"/>
          </p:cNvGraphicFramePr>
          <p:nvPr/>
        </p:nvGraphicFramePr>
        <p:xfrm>
          <a:off x="3300413" y="957263"/>
          <a:ext cx="17716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DSMT4">
                  <p:embed/>
                </p:oleObj>
              </mc:Choice>
              <mc:Fallback>
                <p:oleObj name="Equation" r:id="rId3" imgW="1104900" imgH="48260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957263"/>
                        <a:ext cx="177165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14"/>
          <p:cNvGraphicFramePr>
            <a:graphicFrameLocks noChangeAspect="1"/>
          </p:cNvGraphicFramePr>
          <p:nvPr/>
        </p:nvGraphicFramePr>
        <p:xfrm>
          <a:off x="3224213" y="2319338"/>
          <a:ext cx="205581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698500" progId="Equation.DSMT4">
                  <p:embed/>
                </p:oleObj>
              </mc:Choice>
              <mc:Fallback>
                <p:oleObj name="Equation" r:id="rId5" imgW="1282700" imgH="69850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2319338"/>
                        <a:ext cx="2055812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20"/>
          <p:cNvGraphicFramePr>
            <a:graphicFrameLocks noChangeAspect="1"/>
          </p:cNvGraphicFramePr>
          <p:nvPr/>
        </p:nvGraphicFramePr>
        <p:xfrm>
          <a:off x="3206750" y="4446588"/>
          <a:ext cx="225742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698500" progId="Equation.DSMT4">
                  <p:embed/>
                </p:oleObj>
              </mc:Choice>
              <mc:Fallback>
                <p:oleObj name="Equation" r:id="rId7" imgW="1143000" imgH="69850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4446588"/>
                        <a:ext cx="2257425" cy="1377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0700" y="387667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900" y="1981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6227" y="6153398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result was first derived by Maxwell!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4075" y="4722649"/>
            <a:ext cx="2486024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The surface charge density goes to </a:t>
            </a:r>
            <a:r>
              <a:rPr lang="en-US" sz="1400" u="sng" dirty="0"/>
              <a:t>infinity</a:t>
            </a:r>
            <a:r>
              <a:rPr lang="en-US" sz="1400" dirty="0"/>
              <a:t> as we approach the edges.</a:t>
            </a:r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6243638" y="1789113"/>
          <a:ext cx="20383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400" imgH="736600" progId="Equation.DSMT4">
                  <p:embed/>
                </p:oleObj>
              </mc:Choice>
              <mc:Fallback>
                <p:oleObj name="Equation" r:id="rId9" imgW="1422400" imgH="7366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789113"/>
                        <a:ext cx="203835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12675" y="1294411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On the strip: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3345" y="3427022"/>
            <a:ext cx="385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strip now has a width of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9398" y="225493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Knife-edge singularity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162" y="1415935"/>
            <a:ext cx="17491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Strip of width </a:t>
            </a:r>
            <a:r>
              <a:rPr lang="en-US" i="1" dirty="0">
                <a:latin typeface="+mn-lt"/>
              </a:rPr>
              <a:t>w</a:t>
            </a:r>
          </a:p>
        </p:txBody>
      </p:sp>
      <p:graphicFrame>
        <p:nvGraphicFramePr>
          <p:cNvPr id="134656" name="Object 512"/>
          <p:cNvGraphicFramePr>
            <a:graphicFrameLocks noChangeAspect="1"/>
          </p:cNvGraphicFramePr>
          <p:nvPr/>
        </p:nvGraphicFramePr>
        <p:xfrm>
          <a:off x="3854450" y="4595813"/>
          <a:ext cx="10858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431640" progId="Equation.DSMT4">
                  <p:embed/>
                </p:oleObj>
              </mc:Choice>
              <mc:Fallback>
                <p:oleObj name="Equation" r:id="rId3" imgW="698400" imgH="43164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595813"/>
                        <a:ext cx="10858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58" name="Object 514"/>
          <p:cNvGraphicFramePr>
            <a:graphicFrameLocks noChangeAspect="1"/>
          </p:cNvGraphicFramePr>
          <p:nvPr/>
        </p:nvGraphicFramePr>
        <p:xfrm>
          <a:off x="903514" y="5094064"/>
          <a:ext cx="20034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698400" progId="Equation.DSMT4">
                  <p:embed/>
                </p:oleObj>
              </mc:Choice>
              <mc:Fallback>
                <p:oleObj name="Equation" r:id="rId5" imgW="1168200" imgH="69840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514" y="5094064"/>
                        <a:ext cx="20034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3918858" y="5475517"/>
            <a:ext cx="957942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4659" name="Object 5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4589"/>
              </p:ext>
            </p:extLst>
          </p:nvPr>
        </p:nvGraphicFramePr>
        <p:xfrm>
          <a:off x="6296522" y="5168556"/>
          <a:ext cx="2131224" cy="122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698400" progId="Equation.DSMT4">
                  <p:embed/>
                </p:oleObj>
              </mc:Choice>
              <mc:Fallback>
                <p:oleObj name="Equation" r:id="rId7" imgW="1218960" imgH="69840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522" y="5168556"/>
                        <a:ext cx="2131224" cy="122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87918" y="4272647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Previous solution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 (relabeled with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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1714" y="45389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New solution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775854" y="964875"/>
            <a:ext cx="3524543" cy="2307232"/>
            <a:chOff x="2775854" y="964875"/>
            <a:chExt cx="3524543" cy="2307232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882510" y="2792999"/>
              <a:ext cx="2365375" cy="45719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81967" y="964875"/>
              <a:ext cx="2328022" cy="1611807"/>
            </a:xfrm>
            <a:custGeom>
              <a:avLst/>
              <a:gdLst>
                <a:gd name="connsiteX0" fmla="*/ 0 w 10000"/>
                <a:gd name="connsiteY0" fmla="*/ 37 h 11511"/>
                <a:gd name="connsiteX1" fmla="*/ 923 w 10000"/>
                <a:gd name="connsiteY1" fmla="*/ 8404 h 11511"/>
                <a:gd name="connsiteX2" fmla="*/ 5039 w 10000"/>
                <a:gd name="connsiteY2" fmla="*/ 11511 h 11511"/>
                <a:gd name="connsiteX3" fmla="*/ 9136 w 10000"/>
                <a:gd name="connsiteY3" fmla="*/ 8404 h 11511"/>
                <a:gd name="connsiteX4" fmla="*/ 10000 w 10000"/>
                <a:gd name="connsiteY4" fmla="*/ 0 h 11511"/>
                <a:gd name="connsiteX0" fmla="*/ 0 w 10000"/>
                <a:gd name="connsiteY0" fmla="*/ 37 h 12331"/>
                <a:gd name="connsiteX1" fmla="*/ 923 w 10000"/>
                <a:gd name="connsiteY1" fmla="*/ 8404 h 12331"/>
                <a:gd name="connsiteX2" fmla="*/ 4990 w 10000"/>
                <a:gd name="connsiteY2" fmla="*/ 12331 h 12331"/>
                <a:gd name="connsiteX3" fmla="*/ 9136 w 10000"/>
                <a:gd name="connsiteY3" fmla="*/ 8404 h 12331"/>
                <a:gd name="connsiteX4" fmla="*/ 10000 w 10000"/>
                <a:gd name="connsiteY4" fmla="*/ 0 h 12331"/>
                <a:gd name="connsiteX0" fmla="*/ 0 w 10000"/>
                <a:gd name="connsiteY0" fmla="*/ 37 h 12740"/>
                <a:gd name="connsiteX1" fmla="*/ 923 w 10000"/>
                <a:gd name="connsiteY1" fmla="*/ 8404 h 12740"/>
                <a:gd name="connsiteX2" fmla="*/ 4990 w 10000"/>
                <a:gd name="connsiteY2" fmla="*/ 12331 h 12740"/>
                <a:gd name="connsiteX3" fmla="*/ 7479 w 10000"/>
                <a:gd name="connsiteY3" fmla="*/ 10858 h 12740"/>
                <a:gd name="connsiteX4" fmla="*/ 9136 w 10000"/>
                <a:gd name="connsiteY4" fmla="*/ 8404 h 12740"/>
                <a:gd name="connsiteX5" fmla="*/ 10000 w 10000"/>
                <a:gd name="connsiteY5" fmla="*/ 0 h 12740"/>
                <a:gd name="connsiteX0" fmla="*/ 0 w 10000"/>
                <a:gd name="connsiteY0" fmla="*/ 37 h 12816"/>
                <a:gd name="connsiteX1" fmla="*/ 923 w 10000"/>
                <a:gd name="connsiteY1" fmla="*/ 8404 h 12816"/>
                <a:gd name="connsiteX2" fmla="*/ 4990 w 10000"/>
                <a:gd name="connsiteY2" fmla="*/ 12331 h 12816"/>
                <a:gd name="connsiteX3" fmla="*/ 7430 w 10000"/>
                <a:gd name="connsiteY3" fmla="*/ 11314 h 12816"/>
                <a:gd name="connsiteX4" fmla="*/ 9136 w 10000"/>
                <a:gd name="connsiteY4" fmla="*/ 8404 h 12816"/>
                <a:gd name="connsiteX5" fmla="*/ 10000 w 10000"/>
                <a:gd name="connsiteY5" fmla="*/ 0 h 12816"/>
                <a:gd name="connsiteX0" fmla="*/ 0 w 10000"/>
                <a:gd name="connsiteY0" fmla="*/ 37 h 12362"/>
                <a:gd name="connsiteX1" fmla="*/ 923 w 10000"/>
                <a:gd name="connsiteY1" fmla="*/ 8404 h 12362"/>
                <a:gd name="connsiteX2" fmla="*/ 3021 w 10000"/>
                <a:gd name="connsiteY2" fmla="*/ 11131 h 12362"/>
                <a:gd name="connsiteX3" fmla="*/ 4990 w 10000"/>
                <a:gd name="connsiteY3" fmla="*/ 12331 h 12362"/>
                <a:gd name="connsiteX4" fmla="*/ 7430 w 10000"/>
                <a:gd name="connsiteY4" fmla="*/ 11314 h 12362"/>
                <a:gd name="connsiteX5" fmla="*/ 9136 w 10000"/>
                <a:gd name="connsiteY5" fmla="*/ 8404 h 12362"/>
                <a:gd name="connsiteX6" fmla="*/ 10000 w 10000"/>
                <a:gd name="connsiteY6" fmla="*/ 0 h 12362"/>
                <a:gd name="connsiteX0" fmla="*/ 0 w 10000"/>
                <a:gd name="connsiteY0" fmla="*/ 37 h 12392"/>
                <a:gd name="connsiteX1" fmla="*/ 923 w 10000"/>
                <a:gd name="connsiteY1" fmla="*/ 8404 h 12392"/>
                <a:gd name="connsiteX2" fmla="*/ 2874 w 10000"/>
                <a:gd name="connsiteY2" fmla="*/ 11678 h 12392"/>
                <a:gd name="connsiteX3" fmla="*/ 4990 w 10000"/>
                <a:gd name="connsiteY3" fmla="*/ 12331 h 12392"/>
                <a:gd name="connsiteX4" fmla="*/ 7430 w 10000"/>
                <a:gd name="connsiteY4" fmla="*/ 11314 h 12392"/>
                <a:gd name="connsiteX5" fmla="*/ 9136 w 10000"/>
                <a:gd name="connsiteY5" fmla="*/ 8404 h 12392"/>
                <a:gd name="connsiteX6" fmla="*/ 10000 w 10000"/>
                <a:gd name="connsiteY6" fmla="*/ 0 h 12392"/>
                <a:gd name="connsiteX0" fmla="*/ 0 w 10000"/>
                <a:gd name="connsiteY0" fmla="*/ 37 h 12361"/>
                <a:gd name="connsiteX1" fmla="*/ 923 w 10000"/>
                <a:gd name="connsiteY1" fmla="*/ 8404 h 12361"/>
                <a:gd name="connsiteX2" fmla="*/ 2874 w 10000"/>
                <a:gd name="connsiteY2" fmla="*/ 11678 h 12361"/>
                <a:gd name="connsiteX3" fmla="*/ 4990 w 10000"/>
                <a:gd name="connsiteY3" fmla="*/ 12331 h 12361"/>
                <a:gd name="connsiteX4" fmla="*/ 7381 w 10000"/>
                <a:gd name="connsiteY4" fmla="*/ 11496 h 12361"/>
                <a:gd name="connsiteX5" fmla="*/ 9136 w 10000"/>
                <a:gd name="connsiteY5" fmla="*/ 8404 h 12361"/>
                <a:gd name="connsiteX6" fmla="*/ 10000 w 10000"/>
                <a:gd name="connsiteY6" fmla="*/ 0 h 12361"/>
                <a:gd name="connsiteX0" fmla="*/ 0 w 10000"/>
                <a:gd name="connsiteY0" fmla="*/ 37 h 12331"/>
                <a:gd name="connsiteX1" fmla="*/ 923 w 10000"/>
                <a:gd name="connsiteY1" fmla="*/ 8404 h 12331"/>
                <a:gd name="connsiteX2" fmla="*/ 2727 w 10000"/>
                <a:gd name="connsiteY2" fmla="*/ 11496 h 12331"/>
                <a:gd name="connsiteX3" fmla="*/ 4990 w 10000"/>
                <a:gd name="connsiteY3" fmla="*/ 12331 h 12331"/>
                <a:gd name="connsiteX4" fmla="*/ 7381 w 10000"/>
                <a:gd name="connsiteY4" fmla="*/ 11496 h 12331"/>
                <a:gd name="connsiteX5" fmla="*/ 9136 w 10000"/>
                <a:gd name="connsiteY5" fmla="*/ 8404 h 12331"/>
                <a:gd name="connsiteX6" fmla="*/ 10000 w 10000"/>
                <a:gd name="connsiteY6" fmla="*/ 0 h 12331"/>
                <a:gd name="connsiteX0" fmla="*/ 0 w 9951"/>
                <a:gd name="connsiteY0" fmla="*/ 37 h 12331"/>
                <a:gd name="connsiteX1" fmla="*/ 923 w 9951"/>
                <a:gd name="connsiteY1" fmla="*/ 8404 h 12331"/>
                <a:gd name="connsiteX2" fmla="*/ 2727 w 9951"/>
                <a:gd name="connsiteY2" fmla="*/ 11496 h 12331"/>
                <a:gd name="connsiteX3" fmla="*/ 4990 w 9951"/>
                <a:gd name="connsiteY3" fmla="*/ 12331 h 12331"/>
                <a:gd name="connsiteX4" fmla="*/ 7381 w 9951"/>
                <a:gd name="connsiteY4" fmla="*/ 11496 h 12331"/>
                <a:gd name="connsiteX5" fmla="*/ 9136 w 9951"/>
                <a:gd name="connsiteY5" fmla="*/ 8404 h 12331"/>
                <a:gd name="connsiteX6" fmla="*/ 9951 w 9951"/>
                <a:gd name="connsiteY6" fmla="*/ 0 h 12331"/>
                <a:gd name="connsiteX0" fmla="*/ 27 w 9909"/>
                <a:gd name="connsiteY0" fmla="*/ 0 h 10029"/>
                <a:gd name="connsiteX1" fmla="*/ 837 w 9909"/>
                <a:gd name="connsiteY1" fmla="*/ 6844 h 10029"/>
                <a:gd name="connsiteX2" fmla="*/ 2649 w 9909"/>
                <a:gd name="connsiteY2" fmla="*/ 9352 h 10029"/>
                <a:gd name="connsiteX3" fmla="*/ 4924 w 9909"/>
                <a:gd name="connsiteY3" fmla="*/ 10029 h 10029"/>
                <a:gd name="connsiteX4" fmla="*/ 7326 w 9909"/>
                <a:gd name="connsiteY4" fmla="*/ 9352 h 10029"/>
                <a:gd name="connsiteX5" fmla="*/ 9090 w 9909"/>
                <a:gd name="connsiteY5" fmla="*/ 6844 h 10029"/>
                <a:gd name="connsiteX6" fmla="*/ 9909 w 9909"/>
                <a:gd name="connsiteY6" fmla="*/ 29 h 10029"/>
                <a:gd name="connsiteX0" fmla="*/ 27 w 9761"/>
                <a:gd name="connsiteY0" fmla="*/ 0 h 10000"/>
                <a:gd name="connsiteX1" fmla="*/ 845 w 9761"/>
                <a:gd name="connsiteY1" fmla="*/ 6824 h 10000"/>
                <a:gd name="connsiteX2" fmla="*/ 2673 w 9761"/>
                <a:gd name="connsiteY2" fmla="*/ 9325 h 10000"/>
                <a:gd name="connsiteX3" fmla="*/ 4969 w 9761"/>
                <a:gd name="connsiteY3" fmla="*/ 10000 h 10000"/>
                <a:gd name="connsiteX4" fmla="*/ 7393 w 9761"/>
                <a:gd name="connsiteY4" fmla="*/ 9325 h 10000"/>
                <a:gd name="connsiteX5" fmla="*/ 9173 w 9761"/>
                <a:gd name="connsiteY5" fmla="*/ 6824 h 10000"/>
                <a:gd name="connsiteX6" fmla="*/ 9761 w 9761"/>
                <a:gd name="connsiteY6" fmla="*/ 147 h 10000"/>
                <a:gd name="connsiteX0" fmla="*/ 28 w 10000"/>
                <a:gd name="connsiteY0" fmla="*/ 0 h 10000"/>
                <a:gd name="connsiteX1" fmla="*/ 866 w 10000"/>
                <a:gd name="connsiteY1" fmla="*/ 6824 h 10000"/>
                <a:gd name="connsiteX2" fmla="*/ 2738 w 10000"/>
                <a:gd name="connsiteY2" fmla="*/ 9325 h 10000"/>
                <a:gd name="connsiteX3" fmla="*/ 5091 w 10000"/>
                <a:gd name="connsiteY3" fmla="*/ 10000 h 10000"/>
                <a:gd name="connsiteX4" fmla="*/ 7574 w 10000"/>
                <a:gd name="connsiteY4" fmla="*/ 9325 h 10000"/>
                <a:gd name="connsiteX5" fmla="*/ 9398 w 10000"/>
                <a:gd name="connsiteY5" fmla="*/ 6824 h 10000"/>
                <a:gd name="connsiteX6" fmla="*/ 9824 w 10000"/>
                <a:gd name="connsiteY6" fmla="*/ 3173 h 10000"/>
                <a:gd name="connsiteX7" fmla="*/ 10000 w 10000"/>
                <a:gd name="connsiteY7" fmla="*/ 147 h 10000"/>
                <a:gd name="connsiteX0" fmla="*/ 28 w 10006"/>
                <a:gd name="connsiteY0" fmla="*/ 0 h 10000"/>
                <a:gd name="connsiteX1" fmla="*/ 866 w 10006"/>
                <a:gd name="connsiteY1" fmla="*/ 6824 h 10000"/>
                <a:gd name="connsiteX2" fmla="*/ 2738 w 10006"/>
                <a:gd name="connsiteY2" fmla="*/ 9325 h 10000"/>
                <a:gd name="connsiteX3" fmla="*/ 5091 w 10006"/>
                <a:gd name="connsiteY3" fmla="*/ 10000 h 10000"/>
                <a:gd name="connsiteX4" fmla="*/ 7574 w 10006"/>
                <a:gd name="connsiteY4" fmla="*/ 9325 h 10000"/>
                <a:gd name="connsiteX5" fmla="*/ 9398 w 10006"/>
                <a:gd name="connsiteY5" fmla="*/ 6824 h 10000"/>
                <a:gd name="connsiteX6" fmla="*/ 9906 w 10006"/>
                <a:gd name="connsiteY6" fmla="*/ 3173 h 10000"/>
                <a:gd name="connsiteX7" fmla="*/ 10000 w 10006"/>
                <a:gd name="connsiteY7" fmla="*/ 147 h 10000"/>
                <a:gd name="connsiteX0" fmla="*/ 0 w 9978"/>
                <a:gd name="connsiteY0" fmla="*/ 0 h 10000"/>
                <a:gd name="connsiteX1" fmla="*/ 162 w 9978"/>
                <a:gd name="connsiteY1" fmla="*/ 3468 h 10000"/>
                <a:gd name="connsiteX2" fmla="*/ 838 w 9978"/>
                <a:gd name="connsiteY2" fmla="*/ 6824 h 10000"/>
                <a:gd name="connsiteX3" fmla="*/ 2710 w 9978"/>
                <a:gd name="connsiteY3" fmla="*/ 9325 h 10000"/>
                <a:gd name="connsiteX4" fmla="*/ 5063 w 9978"/>
                <a:gd name="connsiteY4" fmla="*/ 10000 h 10000"/>
                <a:gd name="connsiteX5" fmla="*/ 7546 w 9978"/>
                <a:gd name="connsiteY5" fmla="*/ 9325 h 10000"/>
                <a:gd name="connsiteX6" fmla="*/ 9370 w 9978"/>
                <a:gd name="connsiteY6" fmla="*/ 6824 h 10000"/>
                <a:gd name="connsiteX7" fmla="*/ 9878 w 9978"/>
                <a:gd name="connsiteY7" fmla="*/ 3173 h 10000"/>
                <a:gd name="connsiteX8" fmla="*/ 9972 w 9978"/>
                <a:gd name="connsiteY8" fmla="*/ 1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8" h="10000">
                  <a:moveTo>
                    <a:pt x="0" y="0"/>
                  </a:moveTo>
                  <a:cubicBezTo>
                    <a:pt x="27" y="578"/>
                    <a:pt x="22" y="2331"/>
                    <a:pt x="162" y="3468"/>
                  </a:cubicBezTo>
                  <a:cubicBezTo>
                    <a:pt x="302" y="4605"/>
                    <a:pt x="413" y="5848"/>
                    <a:pt x="838" y="6824"/>
                  </a:cubicBezTo>
                  <a:cubicBezTo>
                    <a:pt x="1359" y="8320"/>
                    <a:pt x="2007" y="8795"/>
                    <a:pt x="2710" y="9325"/>
                  </a:cubicBezTo>
                  <a:cubicBezTo>
                    <a:pt x="3416" y="9853"/>
                    <a:pt x="4256" y="10000"/>
                    <a:pt x="5063" y="10000"/>
                  </a:cubicBezTo>
                  <a:cubicBezTo>
                    <a:pt x="5868" y="10000"/>
                    <a:pt x="6829" y="9854"/>
                    <a:pt x="7546" y="9325"/>
                  </a:cubicBezTo>
                  <a:cubicBezTo>
                    <a:pt x="8265" y="8795"/>
                    <a:pt x="8926" y="8374"/>
                    <a:pt x="9370" y="6824"/>
                  </a:cubicBezTo>
                  <a:cubicBezTo>
                    <a:pt x="9745" y="5799"/>
                    <a:pt x="9778" y="4286"/>
                    <a:pt x="9878" y="3173"/>
                  </a:cubicBezTo>
                  <a:cubicBezTo>
                    <a:pt x="9978" y="2060"/>
                    <a:pt x="9943" y="651"/>
                    <a:pt x="9972" y="14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895322" y="2875232"/>
              <a:ext cx="3619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w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5427272" y="2825769"/>
              <a:ext cx="476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003535" y="2584532"/>
              <a:ext cx="29686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4050910" y="1935432"/>
              <a:ext cx="0" cy="476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923910" y="1359169"/>
              <a:ext cx="29686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</a:p>
          </p:txBody>
        </p:sp>
        <p:graphicFrame>
          <p:nvGraphicFramePr>
            <p:cNvPr id="33" name="Object 31"/>
            <p:cNvGraphicFramePr>
              <a:graphicFrameLocks noChangeAspect="1"/>
            </p:cNvGraphicFramePr>
            <p:nvPr/>
          </p:nvGraphicFramePr>
          <p:xfrm>
            <a:off x="5278623" y="1938546"/>
            <a:ext cx="70326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80" imgH="228600" progId="Equation.DSMT4">
                    <p:embed/>
                  </p:oleObj>
                </mc:Choice>
                <mc:Fallback>
                  <p:oleObj name="Equation" r:id="rId9" imgW="380880" imgH="228600" progId="Equation.DSMT4">
                    <p:embed/>
                    <p:pic>
                      <p:nvPicPr>
                        <p:cNvPr id="0" name="Picture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623" y="1938546"/>
                          <a:ext cx="703262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871397" y="2926032"/>
              <a:ext cx="2362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5854" y="2536371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++ + +  +  +  +  + + + ++</a:t>
              </a:r>
            </a:p>
          </p:txBody>
        </p:sp>
      </p:grpSp>
      <p:graphicFrame>
        <p:nvGraphicFramePr>
          <p:cNvPr id="134660" name="Object 516"/>
          <p:cNvGraphicFramePr>
            <a:graphicFrameLocks noChangeAspect="1"/>
          </p:cNvGraphicFramePr>
          <p:nvPr/>
        </p:nvGraphicFramePr>
        <p:xfrm>
          <a:off x="7126515" y="774700"/>
          <a:ext cx="81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880" imgH="584280" progId="Equation.DSMT4">
                  <p:embed/>
                </p:oleObj>
              </mc:Choice>
              <mc:Fallback>
                <p:oleObj name="Equation" r:id="rId11" imgW="812880" imgH="58428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515" y="774700"/>
                        <a:ext cx="812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054693" y="1464629"/>
            <a:ext cx="308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Here</a:t>
            </a:r>
            <a:r>
              <a:rPr lang="en-US" sz="1400" dirty="0">
                <a:latin typeface="+mn-lt"/>
              </a:rPr>
              <a:t> </a:t>
            </a:r>
            <a:r>
              <a:rPr lang="en-US" sz="16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1400" dirty="0"/>
              <a:t>distance from the edge.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F0565-3E78-A200-3CF3-8552AE9B33AC}"/>
              </a:ext>
            </a:extLst>
          </p:cNvPr>
          <p:cNvSpPr txBox="1"/>
          <p:nvPr/>
        </p:nvSpPr>
        <p:spPr>
          <a:xfrm>
            <a:off x="3314212" y="5920260"/>
            <a:ext cx="227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 </a:t>
            </a:r>
            <a:r>
              <a:rPr lang="en-US" sz="1200" dirty="0"/>
              <a:t>The total charge gets changed by a factor of </a:t>
            </a:r>
            <a:r>
              <a:rPr lang="en-US" sz="1200" i="1" dirty="0">
                <a:latin typeface="+mn-lt"/>
              </a:rPr>
              <a:t>w</a:t>
            </a:r>
            <a:r>
              <a:rPr lang="en-US" sz="1200" dirty="0">
                <a:latin typeface="+mn-lt"/>
              </a:rPr>
              <a:t>/4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08339" y="2520857"/>
            <a:ext cx="2365375" cy="45719"/>
          </a:xfrm>
          <a:prstGeom prst="rect">
            <a:avLst/>
          </a:prstGeom>
          <a:solidFill>
            <a:srgbClr val="FF99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686024" y="812479"/>
            <a:ext cx="2328022" cy="1611807"/>
          </a:xfrm>
          <a:custGeom>
            <a:avLst/>
            <a:gdLst>
              <a:gd name="connsiteX0" fmla="*/ 0 w 10000"/>
              <a:gd name="connsiteY0" fmla="*/ 37 h 11511"/>
              <a:gd name="connsiteX1" fmla="*/ 923 w 10000"/>
              <a:gd name="connsiteY1" fmla="*/ 8404 h 11511"/>
              <a:gd name="connsiteX2" fmla="*/ 5039 w 10000"/>
              <a:gd name="connsiteY2" fmla="*/ 11511 h 11511"/>
              <a:gd name="connsiteX3" fmla="*/ 9136 w 10000"/>
              <a:gd name="connsiteY3" fmla="*/ 8404 h 11511"/>
              <a:gd name="connsiteX4" fmla="*/ 10000 w 10000"/>
              <a:gd name="connsiteY4" fmla="*/ 0 h 11511"/>
              <a:gd name="connsiteX0" fmla="*/ 0 w 10000"/>
              <a:gd name="connsiteY0" fmla="*/ 37 h 12331"/>
              <a:gd name="connsiteX1" fmla="*/ 923 w 10000"/>
              <a:gd name="connsiteY1" fmla="*/ 8404 h 12331"/>
              <a:gd name="connsiteX2" fmla="*/ 4990 w 10000"/>
              <a:gd name="connsiteY2" fmla="*/ 12331 h 12331"/>
              <a:gd name="connsiteX3" fmla="*/ 9136 w 10000"/>
              <a:gd name="connsiteY3" fmla="*/ 8404 h 12331"/>
              <a:gd name="connsiteX4" fmla="*/ 10000 w 10000"/>
              <a:gd name="connsiteY4" fmla="*/ 0 h 12331"/>
              <a:gd name="connsiteX0" fmla="*/ 0 w 10000"/>
              <a:gd name="connsiteY0" fmla="*/ 37 h 12740"/>
              <a:gd name="connsiteX1" fmla="*/ 923 w 10000"/>
              <a:gd name="connsiteY1" fmla="*/ 8404 h 12740"/>
              <a:gd name="connsiteX2" fmla="*/ 4990 w 10000"/>
              <a:gd name="connsiteY2" fmla="*/ 12331 h 12740"/>
              <a:gd name="connsiteX3" fmla="*/ 7479 w 10000"/>
              <a:gd name="connsiteY3" fmla="*/ 10858 h 12740"/>
              <a:gd name="connsiteX4" fmla="*/ 9136 w 10000"/>
              <a:gd name="connsiteY4" fmla="*/ 8404 h 12740"/>
              <a:gd name="connsiteX5" fmla="*/ 10000 w 10000"/>
              <a:gd name="connsiteY5" fmla="*/ 0 h 12740"/>
              <a:gd name="connsiteX0" fmla="*/ 0 w 10000"/>
              <a:gd name="connsiteY0" fmla="*/ 37 h 12816"/>
              <a:gd name="connsiteX1" fmla="*/ 923 w 10000"/>
              <a:gd name="connsiteY1" fmla="*/ 8404 h 12816"/>
              <a:gd name="connsiteX2" fmla="*/ 4990 w 10000"/>
              <a:gd name="connsiteY2" fmla="*/ 12331 h 12816"/>
              <a:gd name="connsiteX3" fmla="*/ 7430 w 10000"/>
              <a:gd name="connsiteY3" fmla="*/ 11314 h 12816"/>
              <a:gd name="connsiteX4" fmla="*/ 9136 w 10000"/>
              <a:gd name="connsiteY4" fmla="*/ 8404 h 12816"/>
              <a:gd name="connsiteX5" fmla="*/ 10000 w 10000"/>
              <a:gd name="connsiteY5" fmla="*/ 0 h 12816"/>
              <a:gd name="connsiteX0" fmla="*/ 0 w 10000"/>
              <a:gd name="connsiteY0" fmla="*/ 37 h 12362"/>
              <a:gd name="connsiteX1" fmla="*/ 923 w 10000"/>
              <a:gd name="connsiteY1" fmla="*/ 8404 h 12362"/>
              <a:gd name="connsiteX2" fmla="*/ 3021 w 10000"/>
              <a:gd name="connsiteY2" fmla="*/ 11131 h 12362"/>
              <a:gd name="connsiteX3" fmla="*/ 4990 w 10000"/>
              <a:gd name="connsiteY3" fmla="*/ 12331 h 12362"/>
              <a:gd name="connsiteX4" fmla="*/ 7430 w 10000"/>
              <a:gd name="connsiteY4" fmla="*/ 11314 h 12362"/>
              <a:gd name="connsiteX5" fmla="*/ 9136 w 10000"/>
              <a:gd name="connsiteY5" fmla="*/ 8404 h 12362"/>
              <a:gd name="connsiteX6" fmla="*/ 10000 w 10000"/>
              <a:gd name="connsiteY6" fmla="*/ 0 h 12362"/>
              <a:gd name="connsiteX0" fmla="*/ 0 w 10000"/>
              <a:gd name="connsiteY0" fmla="*/ 37 h 12392"/>
              <a:gd name="connsiteX1" fmla="*/ 923 w 10000"/>
              <a:gd name="connsiteY1" fmla="*/ 8404 h 12392"/>
              <a:gd name="connsiteX2" fmla="*/ 2874 w 10000"/>
              <a:gd name="connsiteY2" fmla="*/ 11678 h 12392"/>
              <a:gd name="connsiteX3" fmla="*/ 4990 w 10000"/>
              <a:gd name="connsiteY3" fmla="*/ 12331 h 12392"/>
              <a:gd name="connsiteX4" fmla="*/ 7430 w 10000"/>
              <a:gd name="connsiteY4" fmla="*/ 11314 h 12392"/>
              <a:gd name="connsiteX5" fmla="*/ 9136 w 10000"/>
              <a:gd name="connsiteY5" fmla="*/ 8404 h 12392"/>
              <a:gd name="connsiteX6" fmla="*/ 10000 w 10000"/>
              <a:gd name="connsiteY6" fmla="*/ 0 h 12392"/>
              <a:gd name="connsiteX0" fmla="*/ 0 w 10000"/>
              <a:gd name="connsiteY0" fmla="*/ 37 h 12361"/>
              <a:gd name="connsiteX1" fmla="*/ 923 w 10000"/>
              <a:gd name="connsiteY1" fmla="*/ 8404 h 12361"/>
              <a:gd name="connsiteX2" fmla="*/ 2874 w 10000"/>
              <a:gd name="connsiteY2" fmla="*/ 11678 h 12361"/>
              <a:gd name="connsiteX3" fmla="*/ 4990 w 10000"/>
              <a:gd name="connsiteY3" fmla="*/ 12331 h 12361"/>
              <a:gd name="connsiteX4" fmla="*/ 7381 w 10000"/>
              <a:gd name="connsiteY4" fmla="*/ 11496 h 12361"/>
              <a:gd name="connsiteX5" fmla="*/ 9136 w 10000"/>
              <a:gd name="connsiteY5" fmla="*/ 8404 h 12361"/>
              <a:gd name="connsiteX6" fmla="*/ 10000 w 10000"/>
              <a:gd name="connsiteY6" fmla="*/ 0 h 12361"/>
              <a:gd name="connsiteX0" fmla="*/ 0 w 10000"/>
              <a:gd name="connsiteY0" fmla="*/ 37 h 12331"/>
              <a:gd name="connsiteX1" fmla="*/ 923 w 10000"/>
              <a:gd name="connsiteY1" fmla="*/ 8404 h 12331"/>
              <a:gd name="connsiteX2" fmla="*/ 2727 w 10000"/>
              <a:gd name="connsiteY2" fmla="*/ 11496 h 12331"/>
              <a:gd name="connsiteX3" fmla="*/ 4990 w 10000"/>
              <a:gd name="connsiteY3" fmla="*/ 12331 h 12331"/>
              <a:gd name="connsiteX4" fmla="*/ 7381 w 10000"/>
              <a:gd name="connsiteY4" fmla="*/ 11496 h 12331"/>
              <a:gd name="connsiteX5" fmla="*/ 9136 w 10000"/>
              <a:gd name="connsiteY5" fmla="*/ 8404 h 12331"/>
              <a:gd name="connsiteX6" fmla="*/ 10000 w 10000"/>
              <a:gd name="connsiteY6" fmla="*/ 0 h 12331"/>
              <a:gd name="connsiteX0" fmla="*/ 0 w 9951"/>
              <a:gd name="connsiteY0" fmla="*/ 37 h 12331"/>
              <a:gd name="connsiteX1" fmla="*/ 923 w 9951"/>
              <a:gd name="connsiteY1" fmla="*/ 8404 h 12331"/>
              <a:gd name="connsiteX2" fmla="*/ 2727 w 9951"/>
              <a:gd name="connsiteY2" fmla="*/ 11496 h 12331"/>
              <a:gd name="connsiteX3" fmla="*/ 4990 w 9951"/>
              <a:gd name="connsiteY3" fmla="*/ 12331 h 12331"/>
              <a:gd name="connsiteX4" fmla="*/ 7381 w 9951"/>
              <a:gd name="connsiteY4" fmla="*/ 11496 h 12331"/>
              <a:gd name="connsiteX5" fmla="*/ 9136 w 9951"/>
              <a:gd name="connsiteY5" fmla="*/ 8404 h 12331"/>
              <a:gd name="connsiteX6" fmla="*/ 9951 w 9951"/>
              <a:gd name="connsiteY6" fmla="*/ 0 h 12331"/>
              <a:gd name="connsiteX0" fmla="*/ 27 w 9909"/>
              <a:gd name="connsiteY0" fmla="*/ 0 h 10029"/>
              <a:gd name="connsiteX1" fmla="*/ 837 w 9909"/>
              <a:gd name="connsiteY1" fmla="*/ 6844 h 10029"/>
              <a:gd name="connsiteX2" fmla="*/ 2649 w 9909"/>
              <a:gd name="connsiteY2" fmla="*/ 9352 h 10029"/>
              <a:gd name="connsiteX3" fmla="*/ 4924 w 9909"/>
              <a:gd name="connsiteY3" fmla="*/ 10029 h 10029"/>
              <a:gd name="connsiteX4" fmla="*/ 7326 w 9909"/>
              <a:gd name="connsiteY4" fmla="*/ 9352 h 10029"/>
              <a:gd name="connsiteX5" fmla="*/ 9090 w 9909"/>
              <a:gd name="connsiteY5" fmla="*/ 6844 h 10029"/>
              <a:gd name="connsiteX6" fmla="*/ 9909 w 9909"/>
              <a:gd name="connsiteY6" fmla="*/ 29 h 10029"/>
              <a:gd name="connsiteX0" fmla="*/ 27 w 9761"/>
              <a:gd name="connsiteY0" fmla="*/ 0 h 10000"/>
              <a:gd name="connsiteX1" fmla="*/ 845 w 9761"/>
              <a:gd name="connsiteY1" fmla="*/ 6824 h 10000"/>
              <a:gd name="connsiteX2" fmla="*/ 2673 w 9761"/>
              <a:gd name="connsiteY2" fmla="*/ 9325 h 10000"/>
              <a:gd name="connsiteX3" fmla="*/ 4969 w 9761"/>
              <a:gd name="connsiteY3" fmla="*/ 10000 h 10000"/>
              <a:gd name="connsiteX4" fmla="*/ 7393 w 9761"/>
              <a:gd name="connsiteY4" fmla="*/ 9325 h 10000"/>
              <a:gd name="connsiteX5" fmla="*/ 9173 w 9761"/>
              <a:gd name="connsiteY5" fmla="*/ 6824 h 10000"/>
              <a:gd name="connsiteX6" fmla="*/ 9761 w 9761"/>
              <a:gd name="connsiteY6" fmla="*/ 147 h 10000"/>
              <a:gd name="connsiteX0" fmla="*/ 28 w 10000"/>
              <a:gd name="connsiteY0" fmla="*/ 0 h 10000"/>
              <a:gd name="connsiteX1" fmla="*/ 866 w 10000"/>
              <a:gd name="connsiteY1" fmla="*/ 6824 h 10000"/>
              <a:gd name="connsiteX2" fmla="*/ 2738 w 10000"/>
              <a:gd name="connsiteY2" fmla="*/ 9325 h 10000"/>
              <a:gd name="connsiteX3" fmla="*/ 5091 w 10000"/>
              <a:gd name="connsiteY3" fmla="*/ 10000 h 10000"/>
              <a:gd name="connsiteX4" fmla="*/ 7574 w 10000"/>
              <a:gd name="connsiteY4" fmla="*/ 9325 h 10000"/>
              <a:gd name="connsiteX5" fmla="*/ 9398 w 10000"/>
              <a:gd name="connsiteY5" fmla="*/ 6824 h 10000"/>
              <a:gd name="connsiteX6" fmla="*/ 9824 w 10000"/>
              <a:gd name="connsiteY6" fmla="*/ 3173 h 10000"/>
              <a:gd name="connsiteX7" fmla="*/ 10000 w 10000"/>
              <a:gd name="connsiteY7" fmla="*/ 147 h 10000"/>
              <a:gd name="connsiteX0" fmla="*/ 28 w 10006"/>
              <a:gd name="connsiteY0" fmla="*/ 0 h 10000"/>
              <a:gd name="connsiteX1" fmla="*/ 866 w 10006"/>
              <a:gd name="connsiteY1" fmla="*/ 6824 h 10000"/>
              <a:gd name="connsiteX2" fmla="*/ 2738 w 10006"/>
              <a:gd name="connsiteY2" fmla="*/ 9325 h 10000"/>
              <a:gd name="connsiteX3" fmla="*/ 5091 w 10006"/>
              <a:gd name="connsiteY3" fmla="*/ 10000 h 10000"/>
              <a:gd name="connsiteX4" fmla="*/ 7574 w 10006"/>
              <a:gd name="connsiteY4" fmla="*/ 9325 h 10000"/>
              <a:gd name="connsiteX5" fmla="*/ 9398 w 10006"/>
              <a:gd name="connsiteY5" fmla="*/ 6824 h 10000"/>
              <a:gd name="connsiteX6" fmla="*/ 9906 w 10006"/>
              <a:gd name="connsiteY6" fmla="*/ 3173 h 10000"/>
              <a:gd name="connsiteX7" fmla="*/ 10000 w 10006"/>
              <a:gd name="connsiteY7" fmla="*/ 147 h 10000"/>
              <a:gd name="connsiteX0" fmla="*/ 0 w 9978"/>
              <a:gd name="connsiteY0" fmla="*/ 0 h 10000"/>
              <a:gd name="connsiteX1" fmla="*/ 162 w 9978"/>
              <a:gd name="connsiteY1" fmla="*/ 3468 h 10000"/>
              <a:gd name="connsiteX2" fmla="*/ 838 w 9978"/>
              <a:gd name="connsiteY2" fmla="*/ 6824 h 10000"/>
              <a:gd name="connsiteX3" fmla="*/ 2710 w 9978"/>
              <a:gd name="connsiteY3" fmla="*/ 9325 h 10000"/>
              <a:gd name="connsiteX4" fmla="*/ 5063 w 9978"/>
              <a:gd name="connsiteY4" fmla="*/ 10000 h 10000"/>
              <a:gd name="connsiteX5" fmla="*/ 7546 w 9978"/>
              <a:gd name="connsiteY5" fmla="*/ 9325 h 10000"/>
              <a:gd name="connsiteX6" fmla="*/ 9370 w 9978"/>
              <a:gd name="connsiteY6" fmla="*/ 6824 h 10000"/>
              <a:gd name="connsiteX7" fmla="*/ 9878 w 9978"/>
              <a:gd name="connsiteY7" fmla="*/ 3173 h 10000"/>
              <a:gd name="connsiteX8" fmla="*/ 9972 w 9978"/>
              <a:gd name="connsiteY8" fmla="*/ 14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8" h="10000">
                <a:moveTo>
                  <a:pt x="0" y="0"/>
                </a:moveTo>
                <a:cubicBezTo>
                  <a:pt x="27" y="578"/>
                  <a:pt x="22" y="2331"/>
                  <a:pt x="162" y="3468"/>
                </a:cubicBezTo>
                <a:cubicBezTo>
                  <a:pt x="302" y="4605"/>
                  <a:pt x="413" y="5848"/>
                  <a:pt x="838" y="6824"/>
                </a:cubicBezTo>
                <a:cubicBezTo>
                  <a:pt x="1359" y="8320"/>
                  <a:pt x="2007" y="8795"/>
                  <a:pt x="2710" y="9325"/>
                </a:cubicBezTo>
                <a:cubicBezTo>
                  <a:pt x="3416" y="9853"/>
                  <a:pt x="4256" y="10000"/>
                  <a:pt x="5063" y="10000"/>
                </a:cubicBezTo>
                <a:cubicBezTo>
                  <a:pt x="5868" y="10000"/>
                  <a:pt x="6829" y="9854"/>
                  <a:pt x="7546" y="9325"/>
                </a:cubicBezTo>
                <a:cubicBezTo>
                  <a:pt x="8265" y="8795"/>
                  <a:pt x="8926" y="8374"/>
                  <a:pt x="9370" y="6824"/>
                </a:cubicBezTo>
                <a:cubicBezTo>
                  <a:pt x="9745" y="5799"/>
                  <a:pt x="9778" y="4286"/>
                  <a:pt x="9878" y="3173"/>
                </a:cubicBezTo>
                <a:cubicBezTo>
                  <a:pt x="9978" y="2060"/>
                  <a:pt x="9943" y="651"/>
                  <a:pt x="9972" y="1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721151" y="2603090"/>
            <a:ext cx="3619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w</a:t>
            </a:r>
            <a:endParaRPr kumimoji="0" lang="en-US" sz="2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253101" y="2553627"/>
            <a:ext cx="476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829364" y="2312390"/>
            <a:ext cx="2968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3876739" y="1663290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749739" y="1087027"/>
            <a:ext cx="2968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y</a:t>
            </a: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37067"/>
              </p:ext>
            </p:extLst>
          </p:nvPr>
        </p:nvGraphicFramePr>
        <p:xfrm>
          <a:off x="5206178" y="949892"/>
          <a:ext cx="3151546" cy="28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65360" imgH="228600" progId="Equation.DSMT4">
                  <p:embed/>
                </p:oleObj>
              </mc:Choice>
              <mc:Fallback>
                <p:oleObj name="Equation" r:id="rId3" imgW="2565360" imgH="228600" progId="Equation.DSMT4">
                  <p:embed/>
                  <p:pic>
                    <p:nvPicPr>
                      <p:cNvPr id="0" name="Object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178" y="949892"/>
                        <a:ext cx="3151546" cy="281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2697226" y="2653890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341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02655"/>
              </p:ext>
            </p:extLst>
          </p:nvPr>
        </p:nvGraphicFramePr>
        <p:xfrm>
          <a:off x="738868" y="3941989"/>
          <a:ext cx="36861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090" imgH="723586" progId="Equation.DSMT4">
                  <p:embed/>
                </p:oleObj>
              </mc:Choice>
              <mc:Fallback>
                <p:oleObj name="Equation" r:id="rId5" imgW="1866090" imgH="723586" progId="Equation.DSMT4">
                  <p:embed/>
                  <p:pic>
                    <p:nvPicPr>
                      <p:cNvPr id="0" name="Object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68" y="3941989"/>
                        <a:ext cx="3686175" cy="1428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772024" y="4303325"/>
            <a:ext cx="406717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The normalization of </a:t>
            </a:r>
            <a:r>
              <a:rPr lang="en-US" sz="1400" dirty="0">
                <a:latin typeface="+mn-lt"/>
              </a:rPr>
              <a:t>1/</a:t>
            </a:r>
            <a:r>
              <a:rPr lang="en-US" sz="1400" i="1" dirty="0">
                <a:latin typeface="+mn-lt"/>
                <a:sym typeface="Symbol"/>
              </a:rPr>
              <a:t></a:t>
            </a:r>
            <a:r>
              <a:rPr lang="en-US" sz="1400" dirty="0">
                <a:sym typeface="Symbol"/>
              </a:rPr>
              <a:t> corresponds to a </a:t>
            </a:r>
            <a:r>
              <a:rPr lang="en-US" sz="1400" u="sng" dirty="0">
                <a:sym typeface="Symbol"/>
              </a:rPr>
              <a:t>unity</a:t>
            </a:r>
            <a:r>
              <a:rPr lang="en-US" sz="1400" dirty="0">
                <a:sym typeface="Symbol"/>
              </a:rPr>
              <a:t> total line charge density:</a:t>
            </a:r>
            <a:endParaRPr lang="en-US" sz="1400" dirty="0"/>
          </a:p>
        </p:txBody>
      </p:sp>
      <p:graphicFrame>
        <p:nvGraphicFramePr>
          <p:cNvPr id="1341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92924"/>
              </p:ext>
            </p:extLst>
          </p:nvPr>
        </p:nvGraphicFramePr>
        <p:xfrm>
          <a:off x="6173838" y="5227970"/>
          <a:ext cx="23717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88367" imgH="761669" progId="Equation.DSMT4">
                  <p:embed/>
                </p:oleObj>
              </mc:Choice>
              <mc:Fallback>
                <p:oleObj name="Equation" r:id="rId7" imgW="1688367" imgH="761669" progId="Equation.DSMT4">
                  <p:embed/>
                  <p:pic>
                    <p:nvPicPr>
                      <p:cNvPr id="0" name="Object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838" y="5227970"/>
                        <a:ext cx="237172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6685" y="3089562"/>
            <a:ext cx="747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u="sng" dirty="0">
                <a:solidFill>
                  <a:srgbClr val="0000FF"/>
                </a:solidFill>
              </a:rPr>
              <a:t>total line charge density</a:t>
            </a:r>
            <a:r>
              <a:rPr lang="en-US" sz="2000" dirty="0">
                <a:solidFill>
                  <a:srgbClr val="0000FF"/>
                </a:solidFill>
              </a:rPr>
              <a:t> is now assumed to be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/>
              </a:rPr>
              <a:t>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sym typeface="Symbol"/>
              </a:rPr>
              <a:t>l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/>
              </a:rPr>
              <a:t>[C/m]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34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71774"/>
              </p:ext>
            </p:extLst>
          </p:nvPr>
        </p:nvGraphicFramePr>
        <p:xfrm>
          <a:off x="780142" y="5610763"/>
          <a:ext cx="1801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700" imgH="508000" progId="Equation.DSMT4">
                  <p:embed/>
                </p:oleObj>
              </mc:Choice>
              <mc:Fallback>
                <p:oleObj name="Equation" r:id="rId9" imgW="1282700" imgH="508000" progId="Equation.DSMT4">
                  <p:embed/>
                  <p:pic>
                    <p:nvPicPr>
                      <p:cNvPr id="0" name="Object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42" y="5610763"/>
                        <a:ext cx="1801813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134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99418"/>
              </p:ext>
            </p:extLst>
          </p:nvPr>
        </p:nvGraphicFramePr>
        <p:xfrm>
          <a:off x="1992363" y="6350031"/>
          <a:ext cx="4181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5000" imgH="304800" progId="Equation.DSMT4">
                  <p:embed/>
                </p:oleObj>
              </mc:Choice>
              <mc:Fallback>
                <p:oleObj name="Equation" r:id="rId11" imgW="3175000" imgH="304800" progId="Equation.DSMT4">
                  <p:embed/>
                  <p:pic>
                    <p:nvPicPr>
                      <p:cNvPr id="0" name="Object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63" y="6350031"/>
                        <a:ext cx="4181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8503F7-255B-714D-F858-21EA6F251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32603"/>
              </p:ext>
            </p:extLst>
          </p:nvPr>
        </p:nvGraphicFramePr>
        <p:xfrm>
          <a:off x="5606486" y="1717480"/>
          <a:ext cx="3045499" cy="2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76440" imgH="228600" progId="Equation.DSMT4">
                  <p:embed/>
                </p:oleObj>
              </mc:Choice>
              <mc:Fallback>
                <p:oleObj name="Equation" r:id="rId13" imgW="2476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6486" y="1717480"/>
                        <a:ext cx="3045499" cy="281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2950" y="933450"/>
            <a:ext cx="760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Theorem:</a:t>
            </a:r>
          </a:p>
          <a:p>
            <a:endParaRPr lang="en-US" sz="600" dirty="0"/>
          </a:p>
          <a:p>
            <a:r>
              <a:rPr lang="en-US" dirty="0"/>
              <a:t>If </a:t>
            </a:r>
            <a:r>
              <a:rPr lang="en-US" i="1" dirty="0">
                <a:sym typeface="Symbol"/>
              </a:rPr>
              <a:t></a:t>
            </a:r>
            <a:r>
              <a:rPr lang="en-US" sz="600" i="1" dirty="0">
                <a:sym typeface="Symbol"/>
              </a:rPr>
              <a:t> </a:t>
            </a:r>
            <a:r>
              <a:rPr lang="en-US" dirty="0">
                <a:sym typeface="Symbol"/>
              </a:rPr>
              <a:t>(</a:t>
            </a:r>
            <a:r>
              <a:rPr lang="en-US" i="1" dirty="0" err="1">
                <a:latin typeface="+mn-lt"/>
                <a:sym typeface="Symbol"/>
              </a:rPr>
              <a:t>u</a:t>
            </a:r>
            <a:r>
              <a:rPr lang="en-US" dirty="0" err="1">
                <a:latin typeface="+mn-lt"/>
                <a:sym typeface="Symbol"/>
              </a:rPr>
              <a:t>,</a:t>
            </a:r>
            <a:r>
              <a:rPr lang="en-US" i="1" dirty="0" err="1">
                <a:latin typeface="+mn-lt"/>
                <a:sym typeface="Symbol"/>
              </a:rPr>
              <a:t>v</a:t>
            </a:r>
            <a:r>
              <a:rPr lang="en-US" dirty="0">
                <a:sym typeface="Symbol"/>
              </a:rPr>
              <a:t>) satisfies the Laplace equation in the (</a:t>
            </a:r>
            <a:r>
              <a:rPr lang="en-US" i="1" dirty="0" err="1">
                <a:latin typeface="+mn-lt"/>
                <a:sym typeface="Symbol"/>
              </a:rPr>
              <a:t>u</a:t>
            </a:r>
            <a:r>
              <a:rPr lang="en-US" dirty="0" err="1">
                <a:sym typeface="Symbol"/>
              </a:rPr>
              <a:t>,</a:t>
            </a:r>
            <a:r>
              <a:rPr lang="en-US" i="1" dirty="0" err="1">
                <a:latin typeface="+mn-lt"/>
                <a:sym typeface="Symbol"/>
              </a:rPr>
              <a:t>v</a:t>
            </a:r>
            <a:r>
              <a:rPr lang="en-US" dirty="0">
                <a:sym typeface="Symbol"/>
              </a:rPr>
              <a:t>) plane, then </a:t>
            </a:r>
            <a:r>
              <a:rPr lang="en-US" i="1" dirty="0">
                <a:sym typeface="Symbol"/>
              </a:rPr>
              <a:t></a:t>
            </a:r>
            <a:r>
              <a:rPr lang="en-US" sz="600" i="1" dirty="0">
                <a:sym typeface="Symbol"/>
              </a:rPr>
              <a:t>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latin typeface="+mn-lt"/>
                <a:sym typeface="Symbol"/>
              </a:rPr>
              <a:t>x</a:t>
            </a:r>
            <a:r>
              <a:rPr lang="en-US" dirty="0">
                <a:latin typeface="+mn-lt"/>
                <a:sym typeface="Symbol"/>
              </a:rPr>
              <a:t>,</a:t>
            </a:r>
            <a:r>
              <a:rPr lang="en-US" i="1" dirty="0">
                <a:latin typeface="+mn-lt"/>
                <a:sym typeface="Symbol"/>
              </a:rPr>
              <a:t>y</a:t>
            </a:r>
            <a:r>
              <a:rPr lang="en-US" dirty="0">
                <a:sym typeface="Symbol"/>
              </a:rPr>
              <a:t>) satisfies the Laplace equation in the (</a:t>
            </a:r>
            <a:r>
              <a:rPr lang="en-US" i="1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latin typeface="+mn-lt"/>
                <a:sym typeface="Symbol"/>
              </a:rPr>
              <a:t>y</a:t>
            </a:r>
            <a:r>
              <a:rPr lang="en-US" dirty="0">
                <a:sym typeface="Symbol"/>
              </a:rPr>
              <a:t>) plane.</a:t>
            </a:r>
            <a:endParaRPr lang="en-US" dirty="0"/>
          </a:p>
        </p:txBody>
      </p:sp>
      <p:graphicFrame>
        <p:nvGraphicFramePr>
          <p:cNvPr id="67595" name="Object 13"/>
          <p:cNvGraphicFramePr>
            <a:graphicFrameLocks noChangeAspect="1"/>
          </p:cNvGraphicFramePr>
          <p:nvPr/>
        </p:nvGraphicFramePr>
        <p:xfrm>
          <a:off x="3013075" y="3541797"/>
          <a:ext cx="1882775" cy="5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614" imgH="266584" progId="Equation.DSMT4">
                  <p:embed/>
                </p:oleObj>
              </mc:Choice>
              <mc:Fallback>
                <p:oleObj name="Equation" r:id="rId3" imgW="888614" imgH="266584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541797"/>
                        <a:ext cx="1882775" cy="56347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00100" y="2752725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7850" y="30670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that</a:t>
            </a:r>
          </a:p>
        </p:txBody>
      </p:sp>
      <p:graphicFrame>
        <p:nvGraphicFramePr>
          <p:cNvPr id="67596" name="Object 13"/>
          <p:cNvGraphicFramePr>
            <a:graphicFrameLocks noChangeAspect="1"/>
          </p:cNvGraphicFramePr>
          <p:nvPr/>
        </p:nvGraphicFramePr>
        <p:xfrm>
          <a:off x="3125788" y="4292600"/>
          <a:ext cx="17446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444500" progId="Equation.DSMT4">
                  <p:embed/>
                </p:oleObj>
              </mc:Choice>
              <mc:Fallback>
                <p:oleObj name="Equation" r:id="rId5" imgW="965200" imgH="44450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4292600"/>
                        <a:ext cx="1744662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514600" y="45243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4375" y="5295900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prove that</a:t>
            </a:r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3228975" y="5632450"/>
          <a:ext cx="1628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309" imgH="469696" progId="Equation.DSMT4">
                  <p:embed/>
                </p:oleObj>
              </mc:Choice>
              <mc:Fallback>
                <p:oleObj name="Equation" r:id="rId7" imgW="901309" imgH="469696" progId="Equation.DSMT4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632450"/>
                        <a:ext cx="16287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2584450" y="2051050"/>
          <a:ext cx="31734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62300" imgH="482600" progId="Equation.DSMT4">
                  <p:embed/>
                </p:oleObj>
              </mc:Choice>
              <mc:Fallback>
                <p:oleObj name="Equation" r:id="rId9" imgW="3162300" imgH="482600" progId="Equation.DSMT4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051050"/>
                        <a:ext cx="317341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graphicFrame>
        <p:nvGraphicFramePr>
          <p:cNvPr id="1341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02407"/>
              </p:ext>
            </p:extLst>
          </p:nvPr>
        </p:nvGraphicFramePr>
        <p:xfrm>
          <a:off x="1425928" y="4539112"/>
          <a:ext cx="31115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800" imgH="723900" progId="Equation.DSMT4">
                  <p:embed/>
                </p:oleObj>
              </mc:Choice>
              <mc:Fallback>
                <p:oleObj name="Equation" r:id="rId3" imgW="1574800" imgH="723900" progId="Equation.DSMT4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928" y="4539112"/>
                        <a:ext cx="3111500" cy="1428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1270660" y="1900595"/>
            <a:ext cx="6780810" cy="2065763"/>
          </a:xfrm>
          <a:prstGeom prst="cube">
            <a:avLst>
              <a:gd name="adj" fmla="val 96310"/>
            </a:avLst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1372932" y="1857375"/>
            <a:ext cx="6034282" cy="2022214"/>
          </a:xfrm>
          <a:prstGeom prst="cube">
            <a:avLst>
              <a:gd name="adj" fmla="val 73574"/>
            </a:avLst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3046750" y="1878331"/>
            <a:ext cx="2512935" cy="1426290"/>
          </a:xfrm>
          <a:prstGeom prst="cube">
            <a:avLst>
              <a:gd name="adj" fmla="val 96264"/>
            </a:avLst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581330" y="2733143"/>
            <a:ext cx="33564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w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16045" y="3449999"/>
            <a:ext cx="234070" cy="37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h</a:t>
            </a:r>
            <a:endParaRPr kumimoji="0" lang="en-US" sz="24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2229714" y="3345222"/>
            <a:ext cx="0" cy="5173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0" name="Object 12"/>
          <p:cNvGraphicFramePr>
            <a:graphicFrameLocks noChangeAspect="1"/>
          </p:cNvGraphicFramePr>
          <p:nvPr/>
        </p:nvGraphicFramePr>
        <p:xfrm>
          <a:off x="4361366" y="3307240"/>
          <a:ext cx="425447" cy="52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366" y="3307240"/>
                        <a:ext cx="425447" cy="52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4058204" y="2375065"/>
            <a:ext cx="383167" cy="42129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4442334" y="1994896"/>
          <a:ext cx="727235" cy="36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334" y="1994896"/>
                        <a:ext cx="727235" cy="364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6909632" y="3658246"/>
            <a:ext cx="335647" cy="3274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x</a:t>
            </a:r>
            <a:endParaRPr kumimoji="0" lang="en-US" sz="2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 flipV="1">
            <a:off x="1378820" y="2685121"/>
            <a:ext cx="0" cy="4806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1258105" y="2243744"/>
            <a:ext cx="335647" cy="3274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y</a:t>
            </a:r>
            <a:endParaRPr kumimoji="0" lang="en-US" sz="2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3203090" y="3135086"/>
            <a:ext cx="1000775" cy="581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3753259" y="2327565"/>
            <a:ext cx="426855" cy="4534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H="1">
            <a:off x="4362495" y="2375065"/>
            <a:ext cx="383820" cy="433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6170620" y="3854705"/>
            <a:ext cx="60210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75" y="914400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Microstrip line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05951" y="4770895"/>
            <a:ext cx="3762375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The increased current density near the edges causes increased conductor loss and susceptibility to dielectric breakdown.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6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977659" y="2680096"/>
            <a:ext cx="403328" cy="433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52730"/>
              </p:ext>
            </p:extLst>
          </p:nvPr>
        </p:nvGraphicFramePr>
        <p:xfrm>
          <a:off x="5380987" y="2804649"/>
          <a:ext cx="259094" cy="33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80" imgH="164814" progId="Equation.DSMT4">
                  <p:embed/>
                </p:oleObj>
              </mc:Choice>
              <mc:Fallback>
                <p:oleObj name="Equation" r:id="rId9" imgW="126780" imgH="164814" progId="Equation.DSMT4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87" y="2804649"/>
                        <a:ext cx="259094" cy="336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422" y="6254311"/>
            <a:ext cx="8516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(This ignores the effects of the ground plane and the substrate – accurate for narrow strips.)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36536"/>
              </p:ext>
            </p:extLst>
          </p:nvPr>
        </p:nvGraphicFramePr>
        <p:xfrm>
          <a:off x="6288088" y="1392962"/>
          <a:ext cx="1550988" cy="34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282" imgH="266584" progId="Equation.DSMT4">
                  <p:embed/>
                </p:oleObj>
              </mc:Choice>
              <mc:Fallback>
                <p:oleObj name="Equation" r:id="rId11" imgW="1193282" imgH="266584" progId="Equation.DSMT4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1392962"/>
                        <a:ext cx="1550988" cy="346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5"/>
          <p:cNvSpPr>
            <a:spLocks/>
          </p:cNvSpPr>
          <p:nvPr/>
        </p:nvSpPr>
        <p:spPr bwMode="auto">
          <a:xfrm>
            <a:off x="3249456" y="1601555"/>
            <a:ext cx="930658" cy="1611807"/>
          </a:xfrm>
          <a:custGeom>
            <a:avLst/>
            <a:gdLst>
              <a:gd name="connsiteX0" fmla="*/ 0 w 10000"/>
              <a:gd name="connsiteY0" fmla="*/ 37 h 11511"/>
              <a:gd name="connsiteX1" fmla="*/ 923 w 10000"/>
              <a:gd name="connsiteY1" fmla="*/ 8404 h 11511"/>
              <a:gd name="connsiteX2" fmla="*/ 5039 w 10000"/>
              <a:gd name="connsiteY2" fmla="*/ 11511 h 11511"/>
              <a:gd name="connsiteX3" fmla="*/ 9136 w 10000"/>
              <a:gd name="connsiteY3" fmla="*/ 8404 h 11511"/>
              <a:gd name="connsiteX4" fmla="*/ 10000 w 10000"/>
              <a:gd name="connsiteY4" fmla="*/ 0 h 11511"/>
              <a:gd name="connsiteX0" fmla="*/ 0 w 10000"/>
              <a:gd name="connsiteY0" fmla="*/ 37 h 12331"/>
              <a:gd name="connsiteX1" fmla="*/ 923 w 10000"/>
              <a:gd name="connsiteY1" fmla="*/ 8404 h 12331"/>
              <a:gd name="connsiteX2" fmla="*/ 4990 w 10000"/>
              <a:gd name="connsiteY2" fmla="*/ 12331 h 12331"/>
              <a:gd name="connsiteX3" fmla="*/ 9136 w 10000"/>
              <a:gd name="connsiteY3" fmla="*/ 8404 h 12331"/>
              <a:gd name="connsiteX4" fmla="*/ 10000 w 10000"/>
              <a:gd name="connsiteY4" fmla="*/ 0 h 12331"/>
              <a:gd name="connsiteX0" fmla="*/ 0 w 10000"/>
              <a:gd name="connsiteY0" fmla="*/ 37 h 12740"/>
              <a:gd name="connsiteX1" fmla="*/ 923 w 10000"/>
              <a:gd name="connsiteY1" fmla="*/ 8404 h 12740"/>
              <a:gd name="connsiteX2" fmla="*/ 4990 w 10000"/>
              <a:gd name="connsiteY2" fmla="*/ 12331 h 12740"/>
              <a:gd name="connsiteX3" fmla="*/ 7479 w 10000"/>
              <a:gd name="connsiteY3" fmla="*/ 10858 h 12740"/>
              <a:gd name="connsiteX4" fmla="*/ 9136 w 10000"/>
              <a:gd name="connsiteY4" fmla="*/ 8404 h 12740"/>
              <a:gd name="connsiteX5" fmla="*/ 10000 w 10000"/>
              <a:gd name="connsiteY5" fmla="*/ 0 h 12740"/>
              <a:gd name="connsiteX0" fmla="*/ 0 w 10000"/>
              <a:gd name="connsiteY0" fmla="*/ 37 h 12816"/>
              <a:gd name="connsiteX1" fmla="*/ 923 w 10000"/>
              <a:gd name="connsiteY1" fmla="*/ 8404 h 12816"/>
              <a:gd name="connsiteX2" fmla="*/ 4990 w 10000"/>
              <a:gd name="connsiteY2" fmla="*/ 12331 h 12816"/>
              <a:gd name="connsiteX3" fmla="*/ 7430 w 10000"/>
              <a:gd name="connsiteY3" fmla="*/ 11314 h 12816"/>
              <a:gd name="connsiteX4" fmla="*/ 9136 w 10000"/>
              <a:gd name="connsiteY4" fmla="*/ 8404 h 12816"/>
              <a:gd name="connsiteX5" fmla="*/ 10000 w 10000"/>
              <a:gd name="connsiteY5" fmla="*/ 0 h 12816"/>
              <a:gd name="connsiteX0" fmla="*/ 0 w 10000"/>
              <a:gd name="connsiteY0" fmla="*/ 37 h 12362"/>
              <a:gd name="connsiteX1" fmla="*/ 923 w 10000"/>
              <a:gd name="connsiteY1" fmla="*/ 8404 h 12362"/>
              <a:gd name="connsiteX2" fmla="*/ 3021 w 10000"/>
              <a:gd name="connsiteY2" fmla="*/ 11131 h 12362"/>
              <a:gd name="connsiteX3" fmla="*/ 4990 w 10000"/>
              <a:gd name="connsiteY3" fmla="*/ 12331 h 12362"/>
              <a:gd name="connsiteX4" fmla="*/ 7430 w 10000"/>
              <a:gd name="connsiteY4" fmla="*/ 11314 h 12362"/>
              <a:gd name="connsiteX5" fmla="*/ 9136 w 10000"/>
              <a:gd name="connsiteY5" fmla="*/ 8404 h 12362"/>
              <a:gd name="connsiteX6" fmla="*/ 10000 w 10000"/>
              <a:gd name="connsiteY6" fmla="*/ 0 h 12362"/>
              <a:gd name="connsiteX0" fmla="*/ 0 w 10000"/>
              <a:gd name="connsiteY0" fmla="*/ 37 h 12392"/>
              <a:gd name="connsiteX1" fmla="*/ 923 w 10000"/>
              <a:gd name="connsiteY1" fmla="*/ 8404 h 12392"/>
              <a:gd name="connsiteX2" fmla="*/ 2874 w 10000"/>
              <a:gd name="connsiteY2" fmla="*/ 11678 h 12392"/>
              <a:gd name="connsiteX3" fmla="*/ 4990 w 10000"/>
              <a:gd name="connsiteY3" fmla="*/ 12331 h 12392"/>
              <a:gd name="connsiteX4" fmla="*/ 7430 w 10000"/>
              <a:gd name="connsiteY4" fmla="*/ 11314 h 12392"/>
              <a:gd name="connsiteX5" fmla="*/ 9136 w 10000"/>
              <a:gd name="connsiteY5" fmla="*/ 8404 h 12392"/>
              <a:gd name="connsiteX6" fmla="*/ 10000 w 10000"/>
              <a:gd name="connsiteY6" fmla="*/ 0 h 12392"/>
              <a:gd name="connsiteX0" fmla="*/ 0 w 10000"/>
              <a:gd name="connsiteY0" fmla="*/ 37 h 12361"/>
              <a:gd name="connsiteX1" fmla="*/ 923 w 10000"/>
              <a:gd name="connsiteY1" fmla="*/ 8404 h 12361"/>
              <a:gd name="connsiteX2" fmla="*/ 2874 w 10000"/>
              <a:gd name="connsiteY2" fmla="*/ 11678 h 12361"/>
              <a:gd name="connsiteX3" fmla="*/ 4990 w 10000"/>
              <a:gd name="connsiteY3" fmla="*/ 12331 h 12361"/>
              <a:gd name="connsiteX4" fmla="*/ 7381 w 10000"/>
              <a:gd name="connsiteY4" fmla="*/ 11496 h 12361"/>
              <a:gd name="connsiteX5" fmla="*/ 9136 w 10000"/>
              <a:gd name="connsiteY5" fmla="*/ 8404 h 12361"/>
              <a:gd name="connsiteX6" fmla="*/ 10000 w 10000"/>
              <a:gd name="connsiteY6" fmla="*/ 0 h 12361"/>
              <a:gd name="connsiteX0" fmla="*/ 0 w 10000"/>
              <a:gd name="connsiteY0" fmla="*/ 37 h 12331"/>
              <a:gd name="connsiteX1" fmla="*/ 923 w 10000"/>
              <a:gd name="connsiteY1" fmla="*/ 8404 h 12331"/>
              <a:gd name="connsiteX2" fmla="*/ 2727 w 10000"/>
              <a:gd name="connsiteY2" fmla="*/ 11496 h 12331"/>
              <a:gd name="connsiteX3" fmla="*/ 4990 w 10000"/>
              <a:gd name="connsiteY3" fmla="*/ 12331 h 12331"/>
              <a:gd name="connsiteX4" fmla="*/ 7381 w 10000"/>
              <a:gd name="connsiteY4" fmla="*/ 11496 h 12331"/>
              <a:gd name="connsiteX5" fmla="*/ 9136 w 10000"/>
              <a:gd name="connsiteY5" fmla="*/ 8404 h 12331"/>
              <a:gd name="connsiteX6" fmla="*/ 10000 w 10000"/>
              <a:gd name="connsiteY6" fmla="*/ 0 h 12331"/>
              <a:gd name="connsiteX0" fmla="*/ 0 w 9951"/>
              <a:gd name="connsiteY0" fmla="*/ 37 h 12331"/>
              <a:gd name="connsiteX1" fmla="*/ 923 w 9951"/>
              <a:gd name="connsiteY1" fmla="*/ 8404 h 12331"/>
              <a:gd name="connsiteX2" fmla="*/ 2727 w 9951"/>
              <a:gd name="connsiteY2" fmla="*/ 11496 h 12331"/>
              <a:gd name="connsiteX3" fmla="*/ 4990 w 9951"/>
              <a:gd name="connsiteY3" fmla="*/ 12331 h 12331"/>
              <a:gd name="connsiteX4" fmla="*/ 7381 w 9951"/>
              <a:gd name="connsiteY4" fmla="*/ 11496 h 12331"/>
              <a:gd name="connsiteX5" fmla="*/ 9136 w 9951"/>
              <a:gd name="connsiteY5" fmla="*/ 8404 h 12331"/>
              <a:gd name="connsiteX6" fmla="*/ 9951 w 9951"/>
              <a:gd name="connsiteY6" fmla="*/ 0 h 12331"/>
              <a:gd name="connsiteX0" fmla="*/ 27 w 9909"/>
              <a:gd name="connsiteY0" fmla="*/ 0 h 10029"/>
              <a:gd name="connsiteX1" fmla="*/ 837 w 9909"/>
              <a:gd name="connsiteY1" fmla="*/ 6844 h 10029"/>
              <a:gd name="connsiteX2" fmla="*/ 2649 w 9909"/>
              <a:gd name="connsiteY2" fmla="*/ 9352 h 10029"/>
              <a:gd name="connsiteX3" fmla="*/ 4924 w 9909"/>
              <a:gd name="connsiteY3" fmla="*/ 10029 h 10029"/>
              <a:gd name="connsiteX4" fmla="*/ 7326 w 9909"/>
              <a:gd name="connsiteY4" fmla="*/ 9352 h 10029"/>
              <a:gd name="connsiteX5" fmla="*/ 9090 w 9909"/>
              <a:gd name="connsiteY5" fmla="*/ 6844 h 10029"/>
              <a:gd name="connsiteX6" fmla="*/ 9909 w 9909"/>
              <a:gd name="connsiteY6" fmla="*/ 29 h 10029"/>
              <a:gd name="connsiteX0" fmla="*/ 27 w 9761"/>
              <a:gd name="connsiteY0" fmla="*/ 0 h 10000"/>
              <a:gd name="connsiteX1" fmla="*/ 845 w 9761"/>
              <a:gd name="connsiteY1" fmla="*/ 6824 h 10000"/>
              <a:gd name="connsiteX2" fmla="*/ 2673 w 9761"/>
              <a:gd name="connsiteY2" fmla="*/ 9325 h 10000"/>
              <a:gd name="connsiteX3" fmla="*/ 4969 w 9761"/>
              <a:gd name="connsiteY3" fmla="*/ 10000 h 10000"/>
              <a:gd name="connsiteX4" fmla="*/ 7393 w 9761"/>
              <a:gd name="connsiteY4" fmla="*/ 9325 h 10000"/>
              <a:gd name="connsiteX5" fmla="*/ 9173 w 9761"/>
              <a:gd name="connsiteY5" fmla="*/ 6824 h 10000"/>
              <a:gd name="connsiteX6" fmla="*/ 9761 w 9761"/>
              <a:gd name="connsiteY6" fmla="*/ 147 h 10000"/>
              <a:gd name="connsiteX0" fmla="*/ 28 w 10000"/>
              <a:gd name="connsiteY0" fmla="*/ 0 h 10000"/>
              <a:gd name="connsiteX1" fmla="*/ 866 w 10000"/>
              <a:gd name="connsiteY1" fmla="*/ 6824 h 10000"/>
              <a:gd name="connsiteX2" fmla="*/ 2738 w 10000"/>
              <a:gd name="connsiteY2" fmla="*/ 9325 h 10000"/>
              <a:gd name="connsiteX3" fmla="*/ 5091 w 10000"/>
              <a:gd name="connsiteY3" fmla="*/ 10000 h 10000"/>
              <a:gd name="connsiteX4" fmla="*/ 7574 w 10000"/>
              <a:gd name="connsiteY4" fmla="*/ 9325 h 10000"/>
              <a:gd name="connsiteX5" fmla="*/ 9398 w 10000"/>
              <a:gd name="connsiteY5" fmla="*/ 6824 h 10000"/>
              <a:gd name="connsiteX6" fmla="*/ 9824 w 10000"/>
              <a:gd name="connsiteY6" fmla="*/ 3173 h 10000"/>
              <a:gd name="connsiteX7" fmla="*/ 10000 w 10000"/>
              <a:gd name="connsiteY7" fmla="*/ 147 h 10000"/>
              <a:gd name="connsiteX0" fmla="*/ 28 w 10006"/>
              <a:gd name="connsiteY0" fmla="*/ 0 h 10000"/>
              <a:gd name="connsiteX1" fmla="*/ 866 w 10006"/>
              <a:gd name="connsiteY1" fmla="*/ 6824 h 10000"/>
              <a:gd name="connsiteX2" fmla="*/ 2738 w 10006"/>
              <a:gd name="connsiteY2" fmla="*/ 9325 h 10000"/>
              <a:gd name="connsiteX3" fmla="*/ 5091 w 10006"/>
              <a:gd name="connsiteY3" fmla="*/ 10000 h 10000"/>
              <a:gd name="connsiteX4" fmla="*/ 7574 w 10006"/>
              <a:gd name="connsiteY4" fmla="*/ 9325 h 10000"/>
              <a:gd name="connsiteX5" fmla="*/ 9398 w 10006"/>
              <a:gd name="connsiteY5" fmla="*/ 6824 h 10000"/>
              <a:gd name="connsiteX6" fmla="*/ 9906 w 10006"/>
              <a:gd name="connsiteY6" fmla="*/ 3173 h 10000"/>
              <a:gd name="connsiteX7" fmla="*/ 10000 w 10006"/>
              <a:gd name="connsiteY7" fmla="*/ 147 h 10000"/>
              <a:gd name="connsiteX0" fmla="*/ 0 w 9978"/>
              <a:gd name="connsiteY0" fmla="*/ 0 h 10000"/>
              <a:gd name="connsiteX1" fmla="*/ 162 w 9978"/>
              <a:gd name="connsiteY1" fmla="*/ 3468 h 10000"/>
              <a:gd name="connsiteX2" fmla="*/ 838 w 9978"/>
              <a:gd name="connsiteY2" fmla="*/ 6824 h 10000"/>
              <a:gd name="connsiteX3" fmla="*/ 2710 w 9978"/>
              <a:gd name="connsiteY3" fmla="*/ 9325 h 10000"/>
              <a:gd name="connsiteX4" fmla="*/ 5063 w 9978"/>
              <a:gd name="connsiteY4" fmla="*/ 10000 h 10000"/>
              <a:gd name="connsiteX5" fmla="*/ 7546 w 9978"/>
              <a:gd name="connsiteY5" fmla="*/ 9325 h 10000"/>
              <a:gd name="connsiteX6" fmla="*/ 9370 w 9978"/>
              <a:gd name="connsiteY6" fmla="*/ 6824 h 10000"/>
              <a:gd name="connsiteX7" fmla="*/ 9878 w 9978"/>
              <a:gd name="connsiteY7" fmla="*/ 3173 h 10000"/>
              <a:gd name="connsiteX8" fmla="*/ 9972 w 9978"/>
              <a:gd name="connsiteY8" fmla="*/ 14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8" h="10000">
                <a:moveTo>
                  <a:pt x="0" y="0"/>
                </a:moveTo>
                <a:cubicBezTo>
                  <a:pt x="27" y="578"/>
                  <a:pt x="22" y="2331"/>
                  <a:pt x="162" y="3468"/>
                </a:cubicBezTo>
                <a:cubicBezTo>
                  <a:pt x="302" y="4605"/>
                  <a:pt x="413" y="5848"/>
                  <a:pt x="838" y="6824"/>
                </a:cubicBezTo>
                <a:cubicBezTo>
                  <a:pt x="1359" y="8320"/>
                  <a:pt x="2007" y="8795"/>
                  <a:pt x="2710" y="9325"/>
                </a:cubicBezTo>
                <a:cubicBezTo>
                  <a:pt x="3416" y="9853"/>
                  <a:pt x="4256" y="10000"/>
                  <a:pt x="5063" y="10000"/>
                </a:cubicBezTo>
                <a:cubicBezTo>
                  <a:pt x="5868" y="10000"/>
                  <a:pt x="6829" y="9854"/>
                  <a:pt x="7546" y="9325"/>
                </a:cubicBezTo>
                <a:cubicBezTo>
                  <a:pt x="8265" y="8795"/>
                  <a:pt x="8926" y="8374"/>
                  <a:pt x="9370" y="6824"/>
                </a:cubicBezTo>
                <a:cubicBezTo>
                  <a:pt x="9745" y="5799"/>
                  <a:pt x="9778" y="4286"/>
                  <a:pt x="9878" y="3173"/>
                </a:cubicBezTo>
                <a:cubicBezTo>
                  <a:pt x="9978" y="2060"/>
                  <a:pt x="9943" y="651"/>
                  <a:pt x="9972" y="1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15084"/>
              </p:ext>
            </p:extLst>
          </p:nvPr>
        </p:nvGraphicFramePr>
        <p:xfrm>
          <a:off x="2325688" y="2416175"/>
          <a:ext cx="822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85" imgH="279279" progId="Equation.DSMT4">
                  <p:embed/>
                </p:oleObj>
              </mc:Choice>
              <mc:Fallback>
                <p:oleObj name="Equation" r:id="rId13" imgW="495085" imgH="279279" progId="Equation.DSMT4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416175"/>
                        <a:ext cx="8223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29375" y="107632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Narrow strip: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2007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51978"/>
              </p:ext>
            </p:extLst>
          </p:nvPr>
        </p:nvGraphicFramePr>
        <p:xfrm>
          <a:off x="6564003" y="1107951"/>
          <a:ext cx="12795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003" y="1107951"/>
                        <a:ext cx="1279525" cy="776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2" name="Object 20"/>
          <p:cNvGraphicFramePr>
            <a:graphicFrameLocks noChangeAspect="1"/>
          </p:cNvGraphicFramePr>
          <p:nvPr/>
        </p:nvGraphicFramePr>
        <p:xfrm>
          <a:off x="5572969" y="2214391"/>
          <a:ext cx="3007447" cy="90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0" imgH="571500" progId="Equation.DSMT4">
                  <p:embed/>
                </p:oleObj>
              </mc:Choice>
              <mc:Fallback>
                <p:oleObj name="Equation" r:id="rId5" imgW="1905000" imgH="571500" progId="Equation.DSMT4">
                  <p:embed/>
                  <p:pic>
                    <p:nvPicPr>
                      <p:cNvPr id="0" name="Picture 1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969" y="2214391"/>
                        <a:ext cx="3007447" cy="900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3" name="Object 20"/>
          <p:cNvGraphicFramePr>
            <a:graphicFrameLocks noChangeAspect="1"/>
          </p:cNvGraphicFramePr>
          <p:nvPr/>
        </p:nvGraphicFramePr>
        <p:xfrm>
          <a:off x="5640079" y="3307835"/>
          <a:ext cx="31273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200" imgH="571500" progId="Equation.DSMT4">
                  <p:embed/>
                </p:oleObj>
              </mc:Choice>
              <mc:Fallback>
                <p:oleObj name="Equation" r:id="rId7" imgW="1981200" imgH="571500" progId="Equation.DSMT4">
                  <p:embed/>
                  <p:pic>
                    <p:nvPicPr>
                      <p:cNvPr id="0" name="Picture 1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079" y="3307835"/>
                        <a:ext cx="3127375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4" name="Object 20"/>
          <p:cNvGraphicFramePr>
            <a:graphicFrameLocks noChangeAspect="1"/>
          </p:cNvGraphicFramePr>
          <p:nvPr/>
        </p:nvGraphicFramePr>
        <p:xfrm>
          <a:off x="6365649" y="5355999"/>
          <a:ext cx="21256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46200" imgH="673100" progId="Equation.DSMT4">
                  <p:embed/>
                </p:oleObj>
              </mc:Choice>
              <mc:Fallback>
                <p:oleObj name="Equation" r:id="rId9" imgW="1346200" imgH="67310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649" y="5355999"/>
                        <a:ext cx="2125662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694954" y="3828250"/>
            <a:ext cx="3510323" cy="2439051"/>
            <a:chOff x="558883" y="3564875"/>
            <a:chExt cx="3510323" cy="2439051"/>
          </a:xfrm>
        </p:grpSpPr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558883" y="5067298"/>
              <a:ext cx="31640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818017"/>
                </p:ext>
              </p:extLst>
            </p:nvPr>
          </p:nvGraphicFramePr>
          <p:xfrm>
            <a:off x="3864418" y="4961399"/>
            <a:ext cx="20478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3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418" y="4961399"/>
                          <a:ext cx="204788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Line 46"/>
            <p:cNvSpPr>
              <a:spLocks noChangeShapeType="1"/>
            </p:cNvSpPr>
            <p:nvPr/>
          </p:nvSpPr>
          <p:spPr bwMode="auto">
            <a:xfrm rot="16200000">
              <a:off x="1166935" y="4967330"/>
              <a:ext cx="2073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606632" y="4457701"/>
              <a:ext cx="1152525" cy="1152525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390897" y="4220318"/>
              <a:ext cx="1589809" cy="1589809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flipV="1">
              <a:off x="2194955" y="4334494"/>
              <a:ext cx="453242" cy="7342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00728" name="Object 9"/>
            <p:cNvGraphicFramePr>
              <a:graphicFrameLocks noChangeAspect="1"/>
            </p:cNvGraphicFramePr>
            <p:nvPr/>
          </p:nvGraphicFramePr>
          <p:xfrm>
            <a:off x="2707080" y="4067391"/>
            <a:ext cx="119248" cy="218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8707" imgH="164742" progId="Equation.DSMT4">
                    <p:embed/>
                  </p:oleObj>
                </mc:Choice>
                <mc:Fallback>
                  <p:oleObj name="Equation" r:id="rId13" imgW="88707" imgH="164742" progId="Equation.DSMT4">
                    <p:embed/>
                    <p:pic>
                      <p:nvPicPr>
                        <p:cNvPr id="0" name="Picture 1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080" y="4067391"/>
                          <a:ext cx="119248" cy="2188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Straight Arrow Connector 77"/>
            <p:cNvCxnSpPr/>
            <p:nvPr/>
          </p:nvCxnSpPr>
          <p:spPr bwMode="auto">
            <a:xfrm>
              <a:off x="2194956" y="5056909"/>
              <a:ext cx="417615" cy="275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00729" name="Object 9"/>
            <p:cNvGraphicFramePr>
              <a:graphicFrameLocks noChangeAspect="1"/>
            </p:cNvGraphicFramePr>
            <p:nvPr/>
          </p:nvGraphicFramePr>
          <p:xfrm>
            <a:off x="2277980" y="5248894"/>
            <a:ext cx="231314" cy="274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1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7980" y="5248894"/>
                          <a:ext cx="231314" cy="2740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0"/>
            <p:cNvGraphicFramePr>
              <a:graphicFrameLocks noChangeAspect="1"/>
            </p:cNvGraphicFramePr>
            <p:nvPr/>
          </p:nvGraphicFramePr>
          <p:xfrm>
            <a:off x="2131271" y="3564875"/>
            <a:ext cx="192087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201" imgH="139579" progId="Equation.DSMT4">
                    <p:embed/>
                  </p:oleObj>
                </mc:Choice>
                <mc:Fallback>
                  <p:oleObj name="Equation" r:id="rId17" imgW="114201" imgH="139579" progId="Equation.DSMT4">
                    <p:embed/>
                    <p:pic>
                      <p:nvPicPr>
                        <p:cNvPr id="0" name="Picture 13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271" y="3564875"/>
                          <a:ext cx="192087" cy="23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736" name="Object 9"/>
            <p:cNvGraphicFramePr>
              <a:graphicFrameLocks noChangeAspect="1"/>
            </p:cNvGraphicFramePr>
            <p:nvPr/>
          </p:nvGraphicFramePr>
          <p:xfrm>
            <a:off x="2688876" y="4564660"/>
            <a:ext cx="20478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1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876" y="4564660"/>
                          <a:ext cx="20478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423586" y="664524"/>
            <a:ext cx="5854488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Find the capacitance between two wires (tubes).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1223" y="446722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(from Churchill book)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8100" y="6485751"/>
            <a:ext cx="7219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36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 W. Brown and R. V. Churchill,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 Variables and Applications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9</a:t>
            </a: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Ed., McGraw-Hill, 2013.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4135" y="572512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coax we have:</a:t>
            </a:r>
          </a:p>
        </p:txBody>
      </p:sp>
      <p:graphicFrame>
        <p:nvGraphicFramePr>
          <p:cNvPr id="20073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3144"/>
              </p:ext>
            </p:extLst>
          </p:nvPr>
        </p:nvGraphicFramePr>
        <p:xfrm>
          <a:off x="3756344" y="3792666"/>
          <a:ext cx="15446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04900" imgH="736600" progId="Equation.DSMT4">
                  <p:embed/>
                </p:oleObj>
              </mc:Choice>
              <mc:Fallback>
                <p:oleObj name="Equation" r:id="rId21" imgW="1104900" imgH="736600" progId="Equation.DSMT4">
                  <p:embed/>
                  <p:pic>
                    <p:nvPicPr>
                      <p:cNvPr id="0" name="Picture 1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344" y="3792666"/>
                        <a:ext cx="1544637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496777" y="3452071"/>
            <a:ext cx="16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Radii and offset: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2153" y="3211286"/>
            <a:ext cx="17417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The left cylinder gets mapped into the outer coax cylinder.)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FB9CC1-40C0-31D6-F0A3-E4DDFF82A83C}"/>
              </a:ext>
            </a:extLst>
          </p:cNvPr>
          <p:cNvGrpSpPr/>
          <p:nvPr/>
        </p:nvGrpSpPr>
        <p:grpSpPr>
          <a:xfrm>
            <a:off x="1107132" y="1209356"/>
            <a:ext cx="3523925" cy="2169612"/>
            <a:chOff x="2568160" y="1039772"/>
            <a:chExt cx="3523925" cy="2169612"/>
          </a:xfrm>
        </p:grpSpPr>
        <p:grpSp>
          <p:nvGrpSpPr>
            <p:cNvPr id="3" name="Group 91">
              <a:extLst>
                <a:ext uri="{FF2B5EF4-FFF2-40B4-BE49-F238E27FC236}">
                  <a16:creationId xmlns:a16="http://schemas.microsoft.com/office/drawing/2014/main" id="{15BE25D6-0102-BC73-4733-E765E6A8585E}"/>
                </a:ext>
              </a:extLst>
            </p:cNvPr>
            <p:cNvGrpSpPr/>
            <p:nvPr/>
          </p:nvGrpSpPr>
          <p:grpSpPr>
            <a:xfrm>
              <a:off x="2568160" y="1039772"/>
              <a:ext cx="3523925" cy="2103561"/>
              <a:chOff x="679612" y="957263"/>
              <a:chExt cx="3523925" cy="2103561"/>
            </a:xfrm>
          </p:grpSpPr>
          <p:sp>
            <p:nvSpPr>
              <p:cNvPr id="10" name="Line 38">
                <a:extLst>
                  <a:ext uri="{FF2B5EF4-FFF2-40B4-BE49-F238E27FC236}">
                    <a16:creationId xmlns:a16="http://schemas.microsoft.com/office/drawing/2014/main" id="{0081F1C7-CA22-1F7E-B327-5E2B6078A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612" y="2124196"/>
                <a:ext cx="3251117" cy="14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1" name="Object 39">
                <a:extLst>
                  <a:ext uri="{FF2B5EF4-FFF2-40B4-BE49-F238E27FC236}">
                    <a16:creationId xmlns:a16="http://schemas.microsoft.com/office/drawing/2014/main" id="{82602A0E-535B-E226-9753-B28C28F669F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98749" y="2003549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26835" imgH="139518" progId="Equation.DSMT4">
                      <p:embed/>
                    </p:oleObj>
                  </mc:Choice>
                  <mc:Fallback>
                    <p:oleObj name="Equation" r:id="rId23" imgW="126835" imgH="139518" progId="Equation.DSMT4">
                      <p:embed/>
                      <p:pic>
                        <p:nvPicPr>
                          <p:cNvPr id="52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8749" y="2003549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0">
                <a:extLst>
                  <a:ext uri="{FF2B5EF4-FFF2-40B4-BE49-F238E27FC236}">
                    <a16:creationId xmlns:a16="http://schemas.microsoft.com/office/drawing/2014/main" id="{3BB81B17-9EC0-6AF6-898C-43F908825B4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41031" y="957263"/>
              <a:ext cx="234950" cy="274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39579" imgH="164957" progId="Equation.DSMT4">
                      <p:embed/>
                    </p:oleObj>
                  </mc:Choice>
                  <mc:Fallback>
                    <p:oleObj name="Equation" r:id="rId25" imgW="139579" imgH="164957" progId="Equation.DSMT4">
                      <p:embed/>
                      <p:pic>
                        <p:nvPicPr>
                          <p:cNvPr id="53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1031" y="957263"/>
                            <a:ext cx="234950" cy="274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Line 46">
                <a:extLst>
                  <a:ext uri="{FF2B5EF4-FFF2-40B4-BE49-F238E27FC236}">
                    <a16:creationId xmlns:a16="http://schemas.microsoft.com/office/drawing/2014/main" id="{5C158594-15D7-3031-FF76-533E5E748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263486" y="2178174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C7FE346-00BD-DE55-7371-5F0B906A6743}"/>
                  </a:ext>
                </a:extLst>
              </p:cNvPr>
              <p:cNvSpPr/>
              <p:nvPr/>
            </p:nvSpPr>
            <p:spPr bwMode="auto">
              <a:xfrm>
                <a:off x="1549236" y="1514599"/>
                <a:ext cx="1152525" cy="115252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D4DB673-39B1-3B56-E8F9-871DD50B7E97}"/>
                  </a:ext>
                </a:extLst>
              </p:cNvPr>
              <p:cNvSpPr/>
              <p:nvPr/>
            </p:nvSpPr>
            <p:spPr bwMode="auto">
              <a:xfrm>
                <a:off x="3079174" y="1837336"/>
                <a:ext cx="566552" cy="56655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806E73C-7449-05BA-7A65-308B8258C374}"/>
                  </a:ext>
                </a:extLst>
              </p:cNvPr>
              <p:cNvCxnSpPr/>
              <p:nvPr/>
            </p:nvCxnSpPr>
            <p:spPr bwMode="auto">
              <a:xfrm flipV="1">
                <a:off x="2137559" y="1671507"/>
                <a:ext cx="395419" cy="4541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17" name="Object 9">
                <a:extLst>
                  <a:ext uri="{FF2B5EF4-FFF2-40B4-BE49-F238E27FC236}">
                    <a16:creationId xmlns:a16="http://schemas.microsoft.com/office/drawing/2014/main" id="{4CE1888F-6FD8-60DB-3072-4E733D39BB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83025" y="2315689"/>
              <a:ext cx="186232" cy="2775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52334" imgH="228501" progId="Equation.DSMT4">
                      <p:embed/>
                    </p:oleObj>
                  </mc:Choice>
                  <mc:Fallback>
                    <p:oleObj name="Equation" r:id="rId27" imgW="152334" imgH="228501" progId="Equation.DSMT4">
                      <p:embed/>
                      <p:pic>
                        <p:nvPicPr>
                          <p:cNvPr id="200726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3025" y="2315689"/>
                            <a:ext cx="186232" cy="2775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9">
                <a:extLst>
                  <a:ext uri="{FF2B5EF4-FFF2-40B4-BE49-F238E27FC236}">
                    <a16:creationId xmlns:a16="http://schemas.microsoft.com/office/drawing/2014/main" id="{92A2962F-85E7-1AF5-D2CC-830C0CC28B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33294" y="2316079"/>
              <a:ext cx="214312" cy="275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77646" imgH="228402" progId="Equation.DSMT4">
                      <p:embed/>
                    </p:oleObj>
                  </mc:Choice>
                  <mc:Fallback>
                    <p:oleObj name="Equation" r:id="rId29" imgW="177646" imgH="228402" progId="Equation.DSMT4">
                      <p:embed/>
                      <p:pic>
                        <p:nvPicPr>
                          <p:cNvPr id="200727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294" y="2316079"/>
                            <a:ext cx="214312" cy="2750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7A1300C-4961-96B4-694B-59F354435022}"/>
                  </a:ext>
                </a:extLst>
              </p:cNvPr>
              <p:cNvSpPr/>
              <p:nvPr/>
            </p:nvSpPr>
            <p:spPr bwMode="auto">
              <a:xfrm>
                <a:off x="3028208" y="2078181"/>
                <a:ext cx="95003" cy="9500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D7E46CB-80FB-C197-E53A-7F2AFC41D377}"/>
                  </a:ext>
                </a:extLst>
              </p:cNvPr>
              <p:cNvSpPr/>
              <p:nvPr/>
            </p:nvSpPr>
            <p:spPr bwMode="auto">
              <a:xfrm>
                <a:off x="3596233" y="2076206"/>
                <a:ext cx="95003" cy="9500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21" name="Object 9">
                <a:extLst>
                  <a:ext uri="{FF2B5EF4-FFF2-40B4-BE49-F238E27FC236}">
                    <a16:creationId xmlns:a16="http://schemas.microsoft.com/office/drawing/2014/main" id="{1E64AA1C-5730-C898-2BB5-4A3161A011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09914" y="1464810"/>
              <a:ext cx="119062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88707" imgH="164742" progId="Equation.DSMT4">
                      <p:embed/>
                    </p:oleObj>
                  </mc:Choice>
                  <mc:Fallback>
                    <p:oleObj name="Equation" r:id="rId31" imgW="88707" imgH="164742" progId="Equation.DSMT4">
                      <p:embed/>
                      <p:pic>
                        <p:nvPicPr>
                          <p:cNvPr id="20073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9914" y="1464810"/>
                            <a:ext cx="119062" cy="219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9">
                <a:extLst>
                  <a:ext uri="{FF2B5EF4-FFF2-40B4-BE49-F238E27FC236}">
                    <a16:creationId xmlns:a16="http://schemas.microsoft.com/office/drawing/2014/main" id="{05539EF3-E81D-A6E3-D0A1-2306A8502A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11282" y="1288926"/>
              <a:ext cx="204787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26835" imgH="139518" progId="Equation.DSMT4">
                      <p:embed/>
                    </p:oleObj>
                  </mc:Choice>
                  <mc:Fallback>
                    <p:oleObj name="Equation" r:id="rId33" imgW="126835" imgH="139518" progId="Equation.DSMT4">
                      <p:embed/>
                      <p:pic>
                        <p:nvPicPr>
                          <p:cNvPr id="20073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1282" y="1288926"/>
                            <a:ext cx="204787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60E469-6E4E-30F4-457F-94A5FCC9BE5E}"/>
                </a:ext>
              </a:extLst>
            </p:cNvPr>
            <p:cNvCxnSpPr/>
            <p:nvPr/>
          </p:nvCxnSpPr>
          <p:spPr bwMode="auto">
            <a:xfrm>
              <a:off x="4098225" y="2894376"/>
              <a:ext cx="11405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5" name="Object 17">
              <a:extLst>
                <a:ext uri="{FF2B5EF4-FFF2-40B4-BE49-F238E27FC236}">
                  <a16:creationId xmlns:a16="http://schemas.microsoft.com/office/drawing/2014/main" id="{E8A41051-219A-9A7F-74E7-19B1112C3E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369991"/>
                </p:ext>
              </p:extLst>
            </p:nvPr>
          </p:nvGraphicFramePr>
          <p:xfrm>
            <a:off x="4535550" y="2963321"/>
            <a:ext cx="3016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215619" imgH="177569" progId="Equation.DSMT4">
                    <p:embed/>
                  </p:oleObj>
                </mc:Choice>
                <mc:Fallback>
                  <p:oleObj name="Equation" r:id="rId35" imgW="215619" imgH="177569" progId="Equation.DSMT4">
                    <p:embed/>
                    <p:pic>
                      <p:nvPicPr>
                        <p:cNvPr id="20174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550" y="2963321"/>
                          <a:ext cx="3016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30B5E1-C110-DFBE-52A8-904FC43C95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7800" y="2200275"/>
              <a:ext cx="0" cy="88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C0ABCC-09D0-1514-65E7-2979577FD969}"/>
                </a:ext>
              </a:extLst>
            </p:cNvPr>
            <p:cNvCxnSpPr>
              <a:endCxn id="15" idx="7"/>
            </p:cNvCxnSpPr>
            <p:nvPr/>
          </p:nvCxnSpPr>
          <p:spPr bwMode="auto">
            <a:xfrm flipV="1">
              <a:off x="5257800" y="2002815"/>
              <a:ext cx="193504" cy="2069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" name="Object 18">
              <a:extLst>
                <a:ext uri="{FF2B5EF4-FFF2-40B4-BE49-F238E27FC236}">
                  <a16:creationId xmlns:a16="http://schemas.microsoft.com/office/drawing/2014/main" id="{6CA721CE-91C5-4892-EA9E-E81E035172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38788" y="1660525"/>
            <a:ext cx="265112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90500" imgH="228600" progId="Equation.DSMT4">
                    <p:embed/>
                  </p:oleObj>
                </mc:Choice>
                <mc:Fallback>
                  <p:oleObj name="Equation" r:id="rId37" imgW="190500" imgH="228600" progId="Equation.DSMT4">
                    <p:embed/>
                    <p:pic>
                      <p:nvPicPr>
                        <p:cNvPr id="20174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788" y="1660525"/>
                          <a:ext cx="265112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2007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52074"/>
              </p:ext>
            </p:extLst>
          </p:nvPr>
        </p:nvGraphicFramePr>
        <p:xfrm>
          <a:off x="2321999" y="4100389"/>
          <a:ext cx="43529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900" imgH="901700" progId="Equation.DSMT4">
                  <p:embed/>
                </p:oleObj>
              </mc:Choice>
              <mc:Fallback>
                <p:oleObj name="Equation" r:id="rId3" imgW="2755900" imgH="901700" progId="Equation.DSMT4">
                  <p:embed/>
                  <p:pic>
                    <p:nvPicPr>
                      <p:cNvPr id="0" name="Picture 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999" y="4100389"/>
                        <a:ext cx="4352925" cy="1420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064450" y="3510024"/>
            <a:ext cx="30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therefore have (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C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</a:rPr>
              <a:t>z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C</a:t>
            </a:r>
            <a:r>
              <a:rPr lang="en-US" i="1" baseline="-25000" dirty="0" err="1">
                <a:solidFill>
                  <a:srgbClr val="0000FF"/>
                </a:solidFill>
                <a:latin typeface="+mn-lt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):</a:t>
            </a:r>
          </a:p>
        </p:txBody>
      </p:sp>
      <p:graphicFrame>
        <p:nvGraphicFramePr>
          <p:cNvPr id="201744" name="Object 16"/>
          <p:cNvGraphicFramePr>
            <a:graphicFrameLocks noChangeAspect="1"/>
          </p:cNvGraphicFramePr>
          <p:nvPr/>
        </p:nvGraphicFramePr>
        <p:xfrm>
          <a:off x="3598863" y="5843588"/>
          <a:ext cx="11191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457200" progId="Equation.DSMT4">
                  <p:embed/>
                </p:oleObj>
              </mc:Choice>
              <mc:Fallback>
                <p:oleObj name="Equation" r:id="rId5" imgW="800100" imgH="457200" progId="Equation.DSMT4">
                  <p:embed/>
                  <p:pic>
                    <p:nvPicPr>
                      <p:cNvPr id="0" name="Picture 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5843588"/>
                        <a:ext cx="1119187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31300" y="59579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8160" y="1039772"/>
            <a:ext cx="3523925" cy="2389228"/>
            <a:chOff x="2568160" y="1039772"/>
            <a:chExt cx="3523925" cy="2389228"/>
          </a:xfrm>
        </p:grpSpPr>
        <p:grpSp>
          <p:nvGrpSpPr>
            <p:cNvPr id="2" name="Group 91"/>
            <p:cNvGrpSpPr/>
            <p:nvPr/>
          </p:nvGrpSpPr>
          <p:grpSpPr>
            <a:xfrm>
              <a:off x="2568160" y="1039772"/>
              <a:ext cx="3523925" cy="2103561"/>
              <a:chOff x="679612" y="957263"/>
              <a:chExt cx="3523925" cy="2103561"/>
            </a:xfrm>
          </p:grpSpPr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>
                <a:off x="679612" y="2124196"/>
                <a:ext cx="3251117" cy="14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2" name="Object 39"/>
              <p:cNvGraphicFramePr>
                <a:graphicFrameLocks noChangeAspect="1"/>
              </p:cNvGraphicFramePr>
              <p:nvPr/>
            </p:nvGraphicFramePr>
            <p:xfrm>
              <a:off x="3998749" y="2003549"/>
              <a:ext cx="204788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6835" imgH="139518" progId="Equation.DSMT4">
                      <p:embed/>
                    </p:oleObj>
                  </mc:Choice>
                  <mc:Fallback>
                    <p:oleObj name="Equation" r:id="rId7" imgW="126835" imgH="139518" progId="Equation.DSMT4">
                      <p:embed/>
                      <p:pic>
                        <p:nvPicPr>
                          <p:cNvPr id="0" name="Picture 8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8749" y="2003549"/>
                            <a:ext cx="204788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40"/>
              <p:cNvGraphicFramePr>
                <a:graphicFrameLocks noChangeAspect="1"/>
              </p:cNvGraphicFramePr>
              <p:nvPr/>
            </p:nvGraphicFramePr>
            <p:xfrm>
              <a:off x="2041031" y="957263"/>
              <a:ext cx="234950" cy="274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39579" imgH="164957" progId="Equation.DSMT4">
                      <p:embed/>
                    </p:oleObj>
                  </mc:Choice>
                  <mc:Fallback>
                    <p:oleObj name="Equation" r:id="rId9" imgW="139579" imgH="164957" progId="Equation.DSMT4">
                      <p:embed/>
                      <p:pic>
                        <p:nvPicPr>
                          <p:cNvPr id="0" name="Picture 8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1031" y="957263"/>
                            <a:ext cx="234950" cy="274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Line 46"/>
              <p:cNvSpPr>
                <a:spLocks noChangeShapeType="1"/>
              </p:cNvSpPr>
              <p:nvPr/>
            </p:nvSpPr>
            <p:spPr bwMode="auto">
              <a:xfrm rot="16200000">
                <a:off x="1263486" y="2178174"/>
                <a:ext cx="1765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1549236" y="1514599"/>
                <a:ext cx="1152525" cy="115252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079174" y="1837336"/>
                <a:ext cx="566552" cy="56655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 flipV="1">
                <a:off x="2137559" y="1671507"/>
                <a:ext cx="395419" cy="45417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200726" name="Object 9"/>
              <p:cNvGraphicFramePr>
                <a:graphicFrameLocks noChangeAspect="1"/>
              </p:cNvGraphicFramePr>
              <p:nvPr/>
            </p:nvGraphicFramePr>
            <p:xfrm>
              <a:off x="2883025" y="2315689"/>
              <a:ext cx="186232" cy="2775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52334" imgH="228501" progId="Equation.DSMT4">
                      <p:embed/>
                    </p:oleObj>
                  </mc:Choice>
                  <mc:Fallback>
                    <p:oleObj name="Equation" r:id="rId11" imgW="152334" imgH="228501" progId="Equation.DSMT4">
                      <p:embed/>
                      <p:pic>
                        <p:nvPicPr>
                          <p:cNvPr id="0" name="Picture 8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3025" y="2315689"/>
                            <a:ext cx="186232" cy="2775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727" name="Object 9"/>
              <p:cNvGraphicFramePr>
                <a:graphicFrameLocks noChangeAspect="1"/>
              </p:cNvGraphicFramePr>
              <p:nvPr/>
            </p:nvGraphicFramePr>
            <p:xfrm>
              <a:off x="3633294" y="2316079"/>
              <a:ext cx="214312" cy="275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228402" progId="Equation.DSMT4">
                      <p:embed/>
                    </p:oleObj>
                  </mc:Choice>
                  <mc:Fallback>
                    <p:oleObj name="Equation" r:id="rId13" imgW="177646" imgH="228402" progId="Equation.DSMT4">
                      <p:embed/>
                      <p:pic>
                        <p:nvPicPr>
                          <p:cNvPr id="0" name="Picture 8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294" y="2316079"/>
                            <a:ext cx="214312" cy="2750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" name="Oval 71"/>
              <p:cNvSpPr/>
              <p:nvPr/>
            </p:nvSpPr>
            <p:spPr bwMode="auto">
              <a:xfrm>
                <a:off x="3028208" y="2078181"/>
                <a:ext cx="95003" cy="9500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3596233" y="2076206"/>
                <a:ext cx="95003" cy="9500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200730" name="Object 9"/>
              <p:cNvGraphicFramePr>
                <a:graphicFrameLocks noChangeAspect="1"/>
              </p:cNvGraphicFramePr>
              <p:nvPr/>
            </p:nvGraphicFramePr>
            <p:xfrm>
              <a:off x="2609914" y="1464810"/>
              <a:ext cx="119062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88707" imgH="164742" progId="Equation.DSMT4">
                      <p:embed/>
                    </p:oleObj>
                  </mc:Choice>
                  <mc:Fallback>
                    <p:oleObj name="Equation" r:id="rId15" imgW="88707" imgH="164742" progId="Equation.DSMT4">
                      <p:embed/>
                      <p:pic>
                        <p:nvPicPr>
                          <p:cNvPr id="0" name="Picture 8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9914" y="1464810"/>
                            <a:ext cx="119062" cy="219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735" name="Object 9"/>
              <p:cNvGraphicFramePr>
                <a:graphicFrameLocks noChangeAspect="1"/>
              </p:cNvGraphicFramePr>
              <p:nvPr/>
            </p:nvGraphicFramePr>
            <p:xfrm>
              <a:off x="3011282" y="1288926"/>
              <a:ext cx="204787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26835" imgH="139518" progId="Equation.DSMT4">
                      <p:embed/>
                    </p:oleObj>
                  </mc:Choice>
                  <mc:Fallback>
                    <p:oleObj name="Equation" r:id="rId17" imgW="126835" imgH="139518" progId="Equation.DSMT4">
                      <p:embed/>
                      <p:pic>
                        <p:nvPicPr>
                          <p:cNvPr id="0" name="Picture 8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1282" y="1288926"/>
                            <a:ext cx="204787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Straight Arrow Connector 22"/>
            <p:cNvCxnSpPr/>
            <p:nvPr/>
          </p:nvCxnSpPr>
          <p:spPr bwMode="auto">
            <a:xfrm>
              <a:off x="4098225" y="3086100"/>
              <a:ext cx="11405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201745" name="Object 17"/>
            <p:cNvGraphicFramePr>
              <a:graphicFrameLocks noChangeAspect="1"/>
            </p:cNvGraphicFramePr>
            <p:nvPr/>
          </p:nvGraphicFramePr>
          <p:xfrm>
            <a:off x="4535550" y="3162425"/>
            <a:ext cx="3016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5619" imgH="177569" progId="Equation.DSMT4">
                    <p:embed/>
                  </p:oleObj>
                </mc:Choice>
                <mc:Fallback>
                  <p:oleObj name="Equation" r:id="rId19" imgW="215619" imgH="177569" progId="Equation.DSMT4">
                    <p:embed/>
                    <p:pic>
                      <p:nvPicPr>
                        <p:cNvPr id="0" name="Picture 8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550" y="3162425"/>
                          <a:ext cx="3016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5"/>
            <p:cNvCxnSpPr/>
            <p:nvPr/>
          </p:nvCxnSpPr>
          <p:spPr bwMode="auto">
            <a:xfrm>
              <a:off x="5257800" y="2200275"/>
              <a:ext cx="0" cy="12287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>
              <a:endCxn id="66" idx="7"/>
            </p:cNvCxnSpPr>
            <p:nvPr/>
          </p:nvCxnSpPr>
          <p:spPr bwMode="auto">
            <a:xfrm flipV="1">
              <a:off x="5257800" y="2002815"/>
              <a:ext cx="193504" cy="2069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01746" name="Object 18"/>
            <p:cNvGraphicFramePr>
              <a:graphicFrameLocks noChangeAspect="1"/>
            </p:cNvGraphicFramePr>
            <p:nvPr/>
          </p:nvGraphicFramePr>
          <p:xfrm>
            <a:off x="5538788" y="1660525"/>
            <a:ext cx="265112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500" imgH="228600" progId="Equation.DSMT4">
                    <p:embed/>
                  </p:oleObj>
                </mc:Choice>
                <mc:Fallback>
                  <p:oleObj name="Equation" r:id="rId21" imgW="190500" imgH="228600" progId="Equation.DSMT4">
                    <p:embed/>
                    <p:pic>
                      <p:nvPicPr>
                        <p:cNvPr id="0" name="Picture 8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788" y="1660525"/>
                          <a:ext cx="265112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41925" y="981724"/>
            <a:ext cx="513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Symmetrical “twin lead” Transmission Line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0903" y="5068658"/>
            <a:ext cx="3308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00FF"/>
                </a:solidFill>
              </a:rPr>
              <a:t>Scale</a:t>
            </a:r>
            <a:r>
              <a:rPr lang="en-US" sz="2000" dirty="0">
                <a:solidFill>
                  <a:srgbClr val="0000FF"/>
                </a:solidFill>
              </a:rPr>
              <a:t> this geometry by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1/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a.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378075" y="2000251"/>
            <a:ext cx="4194175" cy="2434907"/>
            <a:chOff x="2454275" y="1466850"/>
            <a:chExt cx="4194175" cy="2434907"/>
          </a:xfrm>
        </p:grpSpPr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2873375" y="21494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4537075" y="21367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33813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2454275" y="26701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4232275" y="1870075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>
              <a:off x="3394075" y="3508375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3381375" y="26701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5070475" y="27082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8409" name="Object 9"/>
            <p:cNvGraphicFramePr>
              <a:graphicFrameLocks noChangeAspect="1"/>
            </p:cNvGraphicFramePr>
            <p:nvPr/>
          </p:nvGraphicFramePr>
          <p:xfrm>
            <a:off x="4125913" y="146685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3861" imgH="286537" progId="Equation.DSMT4">
                    <p:embed/>
                  </p:oleObj>
                </mc:Choice>
                <mc:Fallback>
                  <p:oleObj name="Equation" r:id="rId3" imgW="243861" imgH="286537" progId="Equation.DSMT4">
                    <p:embed/>
                    <p:pic>
                      <p:nvPicPr>
                        <p:cNvPr id="0" name="Picture 9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46685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2" name="Object 12"/>
            <p:cNvGraphicFramePr>
              <a:graphicFrameLocks noChangeAspect="1"/>
            </p:cNvGraphicFramePr>
            <p:nvPr/>
          </p:nvGraphicFramePr>
          <p:xfrm>
            <a:off x="6413500" y="2554605"/>
            <a:ext cx="234950" cy="25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9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554605"/>
                          <a:ext cx="234950" cy="258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3" name="Object 13"/>
            <p:cNvGraphicFramePr>
              <a:graphicFrameLocks noChangeAspect="1"/>
            </p:cNvGraphicFramePr>
            <p:nvPr/>
          </p:nvGraphicFramePr>
          <p:xfrm>
            <a:off x="3784601" y="1979255"/>
            <a:ext cx="196850" cy="216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9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601" y="1979255"/>
                          <a:ext cx="196850" cy="216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4" name="Object 14"/>
            <p:cNvGraphicFramePr>
              <a:graphicFrameLocks noChangeAspect="1"/>
            </p:cNvGraphicFramePr>
            <p:nvPr/>
          </p:nvGraphicFramePr>
          <p:xfrm>
            <a:off x="4432300" y="3626167"/>
            <a:ext cx="196850" cy="275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5" imgH="177415" progId="Equation.DSMT4">
                    <p:embed/>
                  </p:oleObj>
                </mc:Choice>
                <mc:Fallback>
                  <p:oleObj name="Equation" r:id="rId9" imgW="126725" imgH="177415" progId="Equation.DSMT4">
                    <p:embed/>
                    <p:pic>
                      <p:nvPicPr>
                        <p:cNvPr id="0" name="Picture 9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626167"/>
                          <a:ext cx="196850" cy="275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9" name="Object 19"/>
            <p:cNvGraphicFramePr>
              <a:graphicFrameLocks noChangeAspect="1"/>
            </p:cNvGraphicFramePr>
            <p:nvPr/>
          </p:nvGraphicFramePr>
          <p:xfrm>
            <a:off x="4586288" y="1751013"/>
            <a:ext cx="2016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9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288" y="1751013"/>
                          <a:ext cx="20161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50577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8422" name="Object 22"/>
            <p:cNvGraphicFramePr>
              <a:graphicFrameLocks noChangeAspect="1"/>
            </p:cNvGraphicFramePr>
            <p:nvPr/>
          </p:nvGraphicFramePr>
          <p:xfrm>
            <a:off x="5530850" y="1987550"/>
            <a:ext cx="1968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93183" imgH="218941" progId="Equation.DSMT4">
                    <p:embed/>
                  </p:oleObj>
                </mc:Choice>
                <mc:Fallback>
                  <p:oleObj name="Equation" r:id="rId13" imgW="193183" imgH="218941" progId="Equation.DSMT4">
                    <p:embed/>
                    <p:pic>
                      <p:nvPicPr>
                        <p:cNvPr id="0" name="Picture 9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0850" y="1987550"/>
                          <a:ext cx="19685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210072" y="569380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(This does not change the capacitance.)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22045" y="775422"/>
            <a:ext cx="513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Symmetrical “twin lead” Transmission Line</a:t>
            </a:r>
          </a:p>
        </p:txBody>
      </p:sp>
      <p:graphicFrame>
        <p:nvGraphicFramePr>
          <p:cNvPr id="3174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21769"/>
              </p:ext>
            </p:extLst>
          </p:nvPr>
        </p:nvGraphicFramePr>
        <p:xfrm>
          <a:off x="6786563" y="3289300"/>
          <a:ext cx="15208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1143000" progId="Equation.DSMT4">
                  <p:embed/>
                </p:oleObj>
              </mc:Choice>
              <mc:Fallback>
                <p:oleObj name="Equation" r:id="rId3" imgW="1066800" imgH="11430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289300"/>
                        <a:ext cx="15208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3"/>
          <p:cNvGrpSpPr/>
          <p:nvPr/>
        </p:nvGrpSpPr>
        <p:grpSpPr>
          <a:xfrm>
            <a:off x="2454275" y="4138851"/>
            <a:ext cx="4257675" cy="2430224"/>
            <a:chOff x="2454275" y="4138851"/>
            <a:chExt cx="4257675" cy="2430224"/>
          </a:xfrm>
        </p:grpSpPr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2873375" y="48926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4537075" y="48799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V="1">
              <a:off x="3400625" y="5034013"/>
              <a:ext cx="314727" cy="366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2454275" y="54133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55"/>
            <p:cNvSpPr txBox="1">
              <a:spLocks noChangeArrowheads="1"/>
            </p:cNvSpPr>
            <p:nvPr/>
          </p:nvSpPr>
          <p:spPr bwMode="auto">
            <a:xfrm>
              <a:off x="6426200" y="5222875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>
              <a:off x="3384550" y="4508500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3394075" y="6146800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>
              <a:off x="5070475" y="54514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8415" name="Object 15"/>
            <p:cNvGraphicFramePr>
              <a:graphicFrameLocks noChangeAspect="1"/>
            </p:cNvGraphicFramePr>
            <p:nvPr/>
          </p:nvGraphicFramePr>
          <p:xfrm>
            <a:off x="3835399" y="4765431"/>
            <a:ext cx="131058" cy="212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1468" imgH="164885" progId="Equation.DSMT4">
                    <p:embed/>
                  </p:oleObj>
                </mc:Choice>
                <mc:Fallback>
                  <p:oleObj name="Equation" r:id="rId5" imgW="101468" imgH="164885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5399" y="4765431"/>
                          <a:ext cx="131058" cy="212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7" name="Object 17"/>
            <p:cNvGraphicFramePr>
              <a:graphicFrameLocks noChangeAspect="1"/>
            </p:cNvGraphicFramePr>
            <p:nvPr/>
          </p:nvGraphicFramePr>
          <p:xfrm>
            <a:off x="5503863" y="4783284"/>
            <a:ext cx="134937" cy="218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400" imgH="254000" progId="Equation.DSMT4">
                    <p:embed/>
                  </p:oleObj>
                </mc:Choice>
                <mc:Fallback>
                  <p:oleObj name="Equation" r:id="rId7" imgW="152400" imgH="254000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3863" y="4783284"/>
                          <a:ext cx="134937" cy="218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8" name="Object 18"/>
            <p:cNvGraphicFramePr>
              <a:graphicFrameLocks noChangeAspect="1"/>
            </p:cNvGraphicFramePr>
            <p:nvPr/>
          </p:nvGraphicFramePr>
          <p:xfrm>
            <a:off x="4054475" y="6276975"/>
            <a:ext cx="42749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29914" imgH="177646" progId="Equation.DSMT4">
                    <p:embed/>
                  </p:oleObj>
                </mc:Choice>
                <mc:Fallback>
                  <p:oleObj name="Equation" r:id="rId9" imgW="329914" imgH="177646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6276975"/>
                          <a:ext cx="427492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856609"/>
                </p:ext>
              </p:extLst>
            </p:nvPr>
          </p:nvGraphicFramePr>
          <p:xfrm>
            <a:off x="4351339" y="4600668"/>
            <a:ext cx="195262" cy="214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1339" y="4600668"/>
                          <a:ext cx="195262" cy="214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21" name="Object 21"/>
            <p:cNvGraphicFramePr>
              <a:graphicFrameLocks noChangeAspect="1"/>
            </p:cNvGraphicFramePr>
            <p:nvPr/>
          </p:nvGraphicFramePr>
          <p:xfrm>
            <a:off x="3270250" y="4138851"/>
            <a:ext cx="225425" cy="264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8654" imgH="596615" progId="Equation.DSMT4">
                    <p:embed/>
                  </p:oleObj>
                </mc:Choice>
                <mc:Fallback>
                  <p:oleObj name="Equation" r:id="rId13" imgW="508654" imgH="596615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250" y="4138851"/>
                          <a:ext cx="225425" cy="264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V="1">
              <a:off x="5077125" y="5014762"/>
              <a:ext cx="322648" cy="376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454275" y="1466850"/>
            <a:ext cx="4194175" cy="2434907"/>
            <a:chOff x="2454275" y="1466850"/>
            <a:chExt cx="4194175" cy="2434907"/>
          </a:xfrm>
        </p:grpSpPr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2873375" y="21494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4537075" y="21367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33813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2454275" y="26701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4232275" y="1870075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>
              <a:off x="3394075" y="3508375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3381375" y="26701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5070475" y="27082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8409" name="Object 9"/>
            <p:cNvGraphicFramePr>
              <a:graphicFrameLocks noChangeAspect="1"/>
            </p:cNvGraphicFramePr>
            <p:nvPr/>
          </p:nvGraphicFramePr>
          <p:xfrm>
            <a:off x="4125913" y="146685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43861" imgH="286537" progId="Equation.DSMT4">
                    <p:embed/>
                  </p:oleObj>
                </mc:Choice>
                <mc:Fallback>
                  <p:oleObj name="Equation" r:id="rId15" imgW="243861" imgH="286537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46685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2" name="Object 12"/>
            <p:cNvGraphicFramePr>
              <a:graphicFrameLocks noChangeAspect="1"/>
            </p:cNvGraphicFramePr>
            <p:nvPr/>
          </p:nvGraphicFramePr>
          <p:xfrm>
            <a:off x="6413500" y="2554605"/>
            <a:ext cx="234950" cy="25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554605"/>
                          <a:ext cx="234950" cy="258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3" name="Object 13"/>
            <p:cNvGraphicFramePr>
              <a:graphicFrameLocks noChangeAspect="1"/>
            </p:cNvGraphicFramePr>
            <p:nvPr/>
          </p:nvGraphicFramePr>
          <p:xfrm>
            <a:off x="3784601" y="1979255"/>
            <a:ext cx="196850" cy="216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601" y="1979255"/>
                          <a:ext cx="196850" cy="216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4" name="Object 14"/>
            <p:cNvGraphicFramePr>
              <a:graphicFrameLocks noChangeAspect="1"/>
            </p:cNvGraphicFramePr>
            <p:nvPr/>
          </p:nvGraphicFramePr>
          <p:xfrm>
            <a:off x="4432300" y="3626167"/>
            <a:ext cx="196850" cy="275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626167"/>
                          <a:ext cx="196850" cy="275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19" name="Object 19"/>
            <p:cNvGraphicFramePr>
              <a:graphicFrameLocks noChangeAspect="1"/>
            </p:cNvGraphicFramePr>
            <p:nvPr/>
          </p:nvGraphicFramePr>
          <p:xfrm>
            <a:off x="4586288" y="1751013"/>
            <a:ext cx="2016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835" imgH="139518" progId="Equation.DSMT4">
                    <p:embed/>
                  </p:oleObj>
                </mc:Choice>
                <mc:Fallback>
                  <p:oleObj name="Equation" r:id="rId23" imgW="126835" imgH="139518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288" y="1751013"/>
                          <a:ext cx="20161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50577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8422" name="Object 22"/>
            <p:cNvGraphicFramePr>
              <a:graphicFrameLocks noChangeAspect="1"/>
            </p:cNvGraphicFramePr>
            <p:nvPr/>
          </p:nvGraphicFramePr>
          <p:xfrm>
            <a:off x="5530850" y="1987550"/>
            <a:ext cx="1968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93183" imgH="218941" progId="Equation.DSMT4">
                    <p:embed/>
                  </p:oleObj>
                </mc:Choice>
                <mc:Fallback>
                  <p:oleObj name="Equation" r:id="rId25" imgW="193183" imgH="218941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0850" y="1987550"/>
                          <a:ext cx="19685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Curved Right Arrow 54"/>
          <p:cNvSpPr/>
          <p:nvPr/>
        </p:nvSpPr>
        <p:spPr bwMode="auto">
          <a:xfrm>
            <a:off x="1962150" y="3419475"/>
            <a:ext cx="561975" cy="149542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177" y="3831918"/>
            <a:ext cx="16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Scale by 1/</a:t>
            </a:r>
            <a:r>
              <a:rPr lang="en-US" sz="1600" i="1" dirty="0">
                <a:latin typeface="+mn-lt"/>
              </a:rPr>
              <a:t>a</a:t>
            </a:r>
            <a:r>
              <a:rPr lang="en-US" sz="1600" dirty="0"/>
              <a:t> and shift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3A0483-2E28-95AD-E21C-58C1E8CEE0D8}"/>
              </a:ext>
            </a:extLst>
          </p:cNvPr>
          <p:cNvCxnSpPr>
            <a:cxnSpLocks/>
          </p:cNvCxnSpPr>
          <p:nvPr/>
        </p:nvCxnSpPr>
        <p:spPr bwMode="auto">
          <a:xfrm flipH="1">
            <a:off x="5302045" y="4089399"/>
            <a:ext cx="1006680" cy="3762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98F071A3-F3B1-0A6C-0881-2A00032AAF9B}"/>
              </a:ext>
            </a:extLst>
          </p:cNvPr>
          <p:cNvSpPr/>
          <p:nvPr/>
        </p:nvSpPr>
        <p:spPr bwMode="auto">
          <a:xfrm>
            <a:off x="6515100" y="3248025"/>
            <a:ext cx="196850" cy="164465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58581" y="770672"/>
            <a:ext cx="513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Symmetrical “twin lead” transmission line</a:t>
            </a:r>
          </a:p>
        </p:txBody>
      </p:sp>
      <p:graphicFrame>
        <p:nvGraphicFramePr>
          <p:cNvPr id="358408" name="Object 30"/>
          <p:cNvGraphicFramePr>
            <a:graphicFrameLocks noChangeAspect="1"/>
          </p:cNvGraphicFramePr>
          <p:nvPr/>
        </p:nvGraphicFramePr>
        <p:xfrm>
          <a:off x="1479868" y="4236982"/>
          <a:ext cx="6018212" cy="20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62400" imgH="1333500" progId="Equation.DSMT4">
                  <p:embed/>
                </p:oleObj>
              </mc:Choice>
              <mc:Fallback>
                <p:oleObj name="Equation" r:id="rId3" imgW="3962400" imgH="13335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868" y="4236982"/>
                        <a:ext cx="6018212" cy="2020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2483150" y="1322471"/>
            <a:ext cx="4194175" cy="2434907"/>
            <a:chOff x="2454275" y="1466850"/>
            <a:chExt cx="4194175" cy="2434907"/>
          </a:xfrm>
        </p:grpSpPr>
        <p:sp>
          <p:nvSpPr>
            <p:cNvPr id="40" name="Oval 44"/>
            <p:cNvSpPr>
              <a:spLocks noChangeArrowheads="1"/>
            </p:cNvSpPr>
            <p:nvPr/>
          </p:nvSpPr>
          <p:spPr bwMode="auto">
            <a:xfrm>
              <a:off x="2873375" y="21494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4537075" y="21367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 flipV="1">
              <a:off x="3381374" y="2290813"/>
              <a:ext cx="343603" cy="366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2454275" y="26701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4232275" y="1870075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58"/>
            <p:cNvSpPr>
              <a:spLocks noChangeShapeType="1"/>
            </p:cNvSpPr>
            <p:nvPr/>
          </p:nvSpPr>
          <p:spPr bwMode="auto">
            <a:xfrm>
              <a:off x="3394075" y="3508375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>
              <a:off x="3381375" y="26701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5070475" y="27082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0" name="Object 9"/>
            <p:cNvGraphicFramePr>
              <a:graphicFrameLocks noChangeAspect="1"/>
            </p:cNvGraphicFramePr>
            <p:nvPr/>
          </p:nvGraphicFramePr>
          <p:xfrm>
            <a:off x="4125913" y="146685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3861" imgH="286537" progId="Equation.DSMT4">
                    <p:embed/>
                  </p:oleObj>
                </mc:Choice>
                <mc:Fallback>
                  <p:oleObj name="Equation" r:id="rId5" imgW="243861" imgH="286537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46685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/>
            <p:cNvGraphicFramePr>
              <a:graphicFrameLocks noChangeAspect="1"/>
            </p:cNvGraphicFramePr>
            <p:nvPr/>
          </p:nvGraphicFramePr>
          <p:xfrm>
            <a:off x="6413500" y="2554605"/>
            <a:ext cx="234950" cy="25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554605"/>
                          <a:ext cx="234950" cy="258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3"/>
            <p:cNvGraphicFramePr>
              <a:graphicFrameLocks noChangeAspect="1"/>
            </p:cNvGraphicFramePr>
            <p:nvPr/>
          </p:nvGraphicFramePr>
          <p:xfrm>
            <a:off x="3765351" y="2037005"/>
            <a:ext cx="196850" cy="216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351" y="2037005"/>
                          <a:ext cx="196850" cy="216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4"/>
            <p:cNvGraphicFramePr>
              <a:graphicFrameLocks noChangeAspect="1"/>
            </p:cNvGraphicFramePr>
            <p:nvPr/>
          </p:nvGraphicFramePr>
          <p:xfrm>
            <a:off x="4432300" y="3626167"/>
            <a:ext cx="196850" cy="275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626167"/>
                          <a:ext cx="196850" cy="275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9"/>
            <p:cNvGraphicFramePr>
              <a:graphicFrameLocks noChangeAspect="1"/>
            </p:cNvGraphicFramePr>
            <p:nvPr/>
          </p:nvGraphicFramePr>
          <p:xfrm>
            <a:off x="4586288" y="1751013"/>
            <a:ext cx="2016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288" y="1751013"/>
                          <a:ext cx="20161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Line 49"/>
            <p:cNvSpPr>
              <a:spLocks noChangeShapeType="1"/>
            </p:cNvSpPr>
            <p:nvPr/>
          </p:nvSpPr>
          <p:spPr bwMode="auto">
            <a:xfrm flipV="1">
              <a:off x="5077025" y="2300437"/>
              <a:ext cx="332374" cy="3570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7" name="Object 22"/>
            <p:cNvGraphicFramePr>
              <a:graphicFrameLocks noChangeAspect="1"/>
            </p:cNvGraphicFramePr>
            <p:nvPr/>
          </p:nvGraphicFramePr>
          <p:xfrm>
            <a:off x="5473100" y="2035675"/>
            <a:ext cx="1968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3183" imgH="218941" progId="Equation.DSMT4">
                    <p:embed/>
                  </p:oleObj>
                </mc:Choice>
                <mc:Fallback>
                  <p:oleObj name="Equation" r:id="rId15" imgW="193183" imgH="218941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3100" y="2035675"/>
                          <a:ext cx="19685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9650" y="11525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Define: </a:t>
            </a:r>
          </a:p>
        </p:txBody>
      </p:sp>
      <p:graphicFrame>
        <p:nvGraphicFramePr>
          <p:cNvPr id="3625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6327"/>
              </p:ext>
            </p:extLst>
          </p:nvPr>
        </p:nvGraphicFramePr>
        <p:xfrm>
          <a:off x="2088556" y="1043504"/>
          <a:ext cx="1863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556" y="1043504"/>
                        <a:ext cx="186372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30"/>
          <p:cNvGraphicFramePr>
            <a:graphicFrameLocks noChangeAspect="1"/>
          </p:cNvGraphicFramePr>
          <p:nvPr/>
        </p:nvGraphicFramePr>
        <p:xfrm>
          <a:off x="1397786" y="2116555"/>
          <a:ext cx="59991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97300" imgH="952500" progId="Equation.DSMT4">
                  <p:embed/>
                </p:oleObj>
              </mc:Choice>
              <mc:Fallback>
                <p:oleObj name="Equation" r:id="rId5" imgW="3797300" imgH="9525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786" y="2116555"/>
                        <a:ext cx="5999162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2" name="Object 30"/>
          <p:cNvGraphicFramePr>
            <a:graphicFrameLocks noChangeAspect="1"/>
          </p:cNvGraphicFramePr>
          <p:nvPr/>
        </p:nvGraphicFramePr>
        <p:xfrm>
          <a:off x="1454150" y="4192588"/>
          <a:ext cx="49355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200" imgH="876300" progId="Equation.DSMT4">
                  <p:embed/>
                </p:oleObj>
              </mc:Choice>
              <mc:Fallback>
                <p:oleObj name="Equation" r:id="rId7" imgW="3124200" imgH="8763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192588"/>
                        <a:ext cx="4935538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1928813" y="963613"/>
          <a:ext cx="493553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24200" imgH="876300" progId="Equation.DSMT4">
                  <p:embed/>
                </p:oleObj>
              </mc:Choice>
              <mc:Fallback>
                <p:oleObj name="Equation" r:id="rId3" imgW="3124200" imgH="8763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963613"/>
                        <a:ext cx="4935537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1914525" y="2827338"/>
          <a:ext cx="39925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7300" imgH="698500" progId="Equation.DSMT4">
                  <p:embed/>
                </p:oleObj>
              </mc:Choice>
              <mc:Fallback>
                <p:oleObj name="Equation" r:id="rId5" imgW="2527300" imgH="6985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827338"/>
                        <a:ext cx="3992563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1943100" y="4713288"/>
          <a:ext cx="36496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400" imgH="698500" progId="Equation.DSMT4">
                  <p:embed/>
                </p:oleObj>
              </mc:Choice>
              <mc:Fallback>
                <p:oleObj name="Equation" r:id="rId7" imgW="2311400" imgH="69850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713288"/>
                        <a:ext cx="36496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570139" y="810759"/>
          <a:ext cx="36512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" imgH="698500" progId="Equation.DSMT4">
                  <p:embed/>
                </p:oleObj>
              </mc:Choice>
              <mc:Fallback>
                <p:oleObj name="Equation" r:id="rId3" imgW="2311400" imgH="69850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9" y="810759"/>
                        <a:ext cx="36512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581252" y="2239509"/>
          <a:ext cx="3609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698500" progId="Equation.DSMT4">
                  <p:embed/>
                </p:oleObj>
              </mc:Choice>
              <mc:Fallback>
                <p:oleObj name="Equation" r:id="rId5" imgW="2286000" imgH="69850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52" y="2239509"/>
                        <a:ext cx="360997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573314" y="3730171"/>
          <a:ext cx="35099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500" imgH="558800" progId="Equation.DSMT4">
                  <p:embed/>
                </p:oleObj>
              </mc:Choice>
              <mc:Fallback>
                <p:oleObj name="Equation" r:id="rId7" imgW="2222500" imgH="5588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4" y="3730171"/>
                        <a:ext cx="35099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547914" y="5031921"/>
          <a:ext cx="376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87600" imgH="635000" progId="Equation.DSMT4">
                  <p:embed/>
                </p:oleObj>
              </mc:Choice>
              <mc:Fallback>
                <p:oleObj name="Equation" r:id="rId9" imgW="2387600" imgH="63500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14" y="5031921"/>
                        <a:ext cx="3768725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10"/>
          <p:cNvGraphicFramePr>
            <a:graphicFrameLocks noChangeAspect="1"/>
          </p:cNvGraphicFramePr>
          <p:nvPr/>
        </p:nvGraphicFramePr>
        <p:xfrm>
          <a:off x="4467492" y="3137807"/>
          <a:ext cx="4238546" cy="61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8000" imgH="444500" progId="Equation.DSMT4">
                  <p:embed/>
                </p:oleObj>
              </mc:Choice>
              <mc:Fallback>
                <p:oleObj name="Equation" r:id="rId11" imgW="3048000" imgH="44450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492" y="3137807"/>
                        <a:ext cx="4238546" cy="617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1358900" y="1314450"/>
          <a:ext cx="376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635000" progId="Equation.DSMT4">
                  <p:embed/>
                </p:oleObj>
              </mc:Choice>
              <mc:Fallback>
                <p:oleObj name="Equation" r:id="rId3" imgW="2387600" imgH="63500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314450"/>
                        <a:ext cx="3768725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0" name="Object 8"/>
          <p:cNvGraphicFramePr>
            <a:graphicFrameLocks noChangeAspect="1"/>
          </p:cNvGraphicFramePr>
          <p:nvPr/>
        </p:nvGraphicFramePr>
        <p:xfrm>
          <a:off x="1374775" y="2946400"/>
          <a:ext cx="27273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7200" imgH="558800" progId="Equation.DSMT4">
                  <p:embed/>
                </p:oleObj>
              </mc:Choice>
              <mc:Fallback>
                <p:oleObj name="Equation" r:id="rId5" imgW="1727200" imgH="5588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946400"/>
                        <a:ext cx="27273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1" name="Object 9"/>
          <p:cNvGraphicFramePr>
            <a:graphicFrameLocks noChangeAspect="1"/>
          </p:cNvGraphicFramePr>
          <p:nvPr/>
        </p:nvGraphicFramePr>
        <p:xfrm>
          <a:off x="1385888" y="4540250"/>
          <a:ext cx="2225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700" imgH="457200" progId="Equation.DSMT4">
                  <p:embed/>
                </p:oleObj>
              </mc:Choice>
              <mc:Fallback>
                <p:oleObj name="Equation" r:id="rId7" imgW="1409700" imgH="45720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540250"/>
                        <a:ext cx="2225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4675188" y="4085413"/>
          <a:ext cx="3030537" cy="51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22500" imgH="381000" progId="Equation.DSMT4">
                  <p:embed/>
                </p:oleObj>
              </mc:Choice>
              <mc:Fallback>
                <p:oleObj name="Equation" r:id="rId9" imgW="2222500" imgH="38100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4085413"/>
                        <a:ext cx="3030537" cy="518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3" name="Object 11"/>
          <p:cNvGraphicFramePr>
            <a:graphicFrameLocks noChangeAspect="1"/>
          </p:cNvGraphicFramePr>
          <p:nvPr/>
        </p:nvGraphicFramePr>
        <p:xfrm>
          <a:off x="4680335" y="2387827"/>
          <a:ext cx="3865702" cy="59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17800" imgH="419100" progId="Equation.DSMT4">
                  <p:embed/>
                </p:oleObj>
              </mc:Choice>
              <mc:Fallback>
                <p:oleObj name="Equation" r:id="rId11" imgW="2717800" imgH="41910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335" y="2387827"/>
                        <a:ext cx="3865702" cy="594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2320588" y="1642463"/>
          <a:ext cx="2870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6811" imgH="393529" progId="Equation.DSMT4">
                  <p:embed/>
                </p:oleObj>
              </mc:Choice>
              <mc:Fallback>
                <p:oleObj name="Equation" r:id="rId3" imgW="1586811" imgH="393529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588" y="1642463"/>
                        <a:ext cx="2870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28518"/>
              </p:ext>
            </p:extLst>
          </p:nvPr>
        </p:nvGraphicFramePr>
        <p:xfrm>
          <a:off x="1414463" y="3298102"/>
          <a:ext cx="6586537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4640" imgH="1523880" progId="Equation.DSMT4">
                  <p:embed/>
                </p:oleObj>
              </mc:Choice>
              <mc:Fallback>
                <p:oleObj name="Equation" r:id="rId5" imgW="3644640" imgH="152388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3298102"/>
                        <a:ext cx="6586537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107863" y="883638"/>
          <a:ext cx="3173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279400" progId="Equation.DSMT4">
                  <p:embed/>
                </p:oleObj>
              </mc:Choice>
              <mc:Fallback>
                <p:oleObj name="Equation" r:id="rId7" imgW="1816100" imgH="2794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863" y="883638"/>
                        <a:ext cx="3173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425" y="2800350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Using the product rule and the partial derivative chain rule: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165" y="1848052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(partial derivative chain rule)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FCE77B-182B-F09B-3D8A-D87230B85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7212"/>
              </p:ext>
            </p:extLst>
          </p:nvPr>
        </p:nvGraphicFramePr>
        <p:xfrm>
          <a:off x="4274165" y="6239162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431640" progId="Equation.DSMT4">
                  <p:embed/>
                </p:oleObj>
              </mc:Choice>
              <mc:Fallback>
                <p:oleObj name="Equation" r:id="rId9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4165" y="6239162"/>
                        <a:ext cx="1270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21675" y="938274"/>
            <a:ext cx="513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Final  Result</a:t>
            </a:r>
          </a:p>
        </p:txBody>
      </p:sp>
      <p:graphicFrame>
        <p:nvGraphicFramePr>
          <p:cNvPr id="317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69831"/>
              </p:ext>
            </p:extLst>
          </p:nvPr>
        </p:nvGraphicFramePr>
        <p:xfrm>
          <a:off x="2895828" y="4613728"/>
          <a:ext cx="27178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622030" progId="Equation.DSMT4">
                  <p:embed/>
                </p:oleObj>
              </mc:Choice>
              <mc:Fallback>
                <p:oleObj name="Equation" r:id="rId3" imgW="1497950" imgH="62203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828" y="4613728"/>
                        <a:ext cx="2717800" cy="11255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419348" y="1533745"/>
            <a:ext cx="4194175" cy="2434907"/>
            <a:chOff x="2454275" y="1466850"/>
            <a:chExt cx="4194175" cy="2434907"/>
          </a:xfrm>
        </p:grpSpPr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2873375" y="21494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4537075" y="21367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33813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2454275" y="26701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4232275" y="1870075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3394075" y="3508375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3381375" y="26701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5070475" y="27082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4125913" y="146685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3861" imgH="286537" progId="Equation.DSMT4">
                    <p:embed/>
                  </p:oleObj>
                </mc:Choice>
                <mc:Fallback>
                  <p:oleObj name="Equation" r:id="rId5" imgW="243861" imgH="286537" progId="Equation.DSMT4">
                    <p:embed/>
                    <p:pic>
                      <p:nvPicPr>
                        <p:cNvPr id="0" name="Picture 7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46685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/>
          </p:nvGraphicFramePr>
          <p:xfrm>
            <a:off x="6413500" y="2554605"/>
            <a:ext cx="234950" cy="25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7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554605"/>
                          <a:ext cx="234950" cy="258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/>
          </p:nvGraphicFramePr>
          <p:xfrm>
            <a:off x="3784601" y="1979255"/>
            <a:ext cx="196850" cy="216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7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601" y="1979255"/>
                          <a:ext cx="196850" cy="216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4"/>
            <p:cNvGraphicFramePr>
              <a:graphicFrameLocks noChangeAspect="1"/>
            </p:cNvGraphicFramePr>
            <p:nvPr/>
          </p:nvGraphicFramePr>
          <p:xfrm>
            <a:off x="4432300" y="3626167"/>
            <a:ext cx="196850" cy="275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626167"/>
                          <a:ext cx="196850" cy="275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9"/>
            <p:cNvGraphicFramePr>
              <a:graphicFrameLocks noChangeAspect="1"/>
            </p:cNvGraphicFramePr>
            <p:nvPr/>
          </p:nvGraphicFramePr>
          <p:xfrm>
            <a:off x="4586288" y="1751013"/>
            <a:ext cx="2016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288" y="1751013"/>
                          <a:ext cx="20161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V="1">
              <a:off x="50577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8" name="Object 22"/>
            <p:cNvGraphicFramePr>
              <a:graphicFrameLocks noChangeAspect="1"/>
            </p:cNvGraphicFramePr>
            <p:nvPr/>
          </p:nvGraphicFramePr>
          <p:xfrm>
            <a:off x="5530850" y="1987550"/>
            <a:ext cx="1968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3183" imgH="218941" progId="Equation.DSMT4">
                    <p:embed/>
                  </p:oleObj>
                </mc:Choice>
                <mc:Fallback>
                  <p:oleObj name="Equation" r:id="rId15" imgW="193183" imgH="218941" progId="Equation.DSMT4">
                    <p:embed/>
                    <p:pic>
                      <p:nvPicPr>
                        <p:cNvPr id="0" name="Picture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0850" y="1987550"/>
                          <a:ext cx="19685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21675" y="938274"/>
            <a:ext cx="513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Final  Result</a:t>
            </a:r>
          </a:p>
        </p:txBody>
      </p:sp>
      <p:graphicFrame>
        <p:nvGraphicFramePr>
          <p:cNvPr id="317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23039"/>
              </p:ext>
            </p:extLst>
          </p:nvPr>
        </p:nvGraphicFramePr>
        <p:xfrm>
          <a:off x="2586829" y="5262356"/>
          <a:ext cx="3525837" cy="91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200" imgH="482600" progId="Equation.DSMT4">
                  <p:embed/>
                </p:oleObj>
              </mc:Choice>
              <mc:Fallback>
                <p:oleObj name="Equation" r:id="rId3" imgW="1854200" imgH="4826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829" y="5262356"/>
                        <a:ext cx="3525837" cy="91671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2419348" y="1533745"/>
            <a:ext cx="4194175" cy="2434907"/>
            <a:chOff x="2454275" y="1466850"/>
            <a:chExt cx="4194175" cy="2434907"/>
          </a:xfrm>
        </p:grpSpPr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2873375" y="21494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4537075" y="2136775"/>
              <a:ext cx="1028700" cy="10287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33813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2454275" y="2670175"/>
              <a:ext cx="3860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4232275" y="1870075"/>
              <a:ext cx="0" cy="177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3394075" y="3508375"/>
              <a:ext cx="1689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3381375" y="26701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5070475" y="2708275"/>
              <a:ext cx="0" cy="1117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4125913" y="146685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3861" imgH="286537" progId="Equation.DSMT4">
                    <p:embed/>
                  </p:oleObj>
                </mc:Choice>
                <mc:Fallback>
                  <p:oleObj name="Equation" r:id="rId5" imgW="243861" imgH="286537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46685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/>
          </p:nvGraphicFramePr>
          <p:xfrm>
            <a:off x="6413500" y="2554605"/>
            <a:ext cx="234950" cy="25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554605"/>
                          <a:ext cx="234950" cy="258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/>
          </p:nvGraphicFramePr>
          <p:xfrm>
            <a:off x="3784601" y="1979255"/>
            <a:ext cx="196850" cy="216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601" y="1979255"/>
                          <a:ext cx="196850" cy="216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4"/>
            <p:cNvGraphicFramePr>
              <a:graphicFrameLocks noChangeAspect="1"/>
            </p:cNvGraphicFramePr>
            <p:nvPr/>
          </p:nvGraphicFramePr>
          <p:xfrm>
            <a:off x="4432300" y="3626167"/>
            <a:ext cx="196850" cy="275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3626167"/>
                          <a:ext cx="196850" cy="275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9"/>
            <p:cNvGraphicFramePr>
              <a:graphicFrameLocks noChangeAspect="1"/>
            </p:cNvGraphicFramePr>
            <p:nvPr/>
          </p:nvGraphicFramePr>
          <p:xfrm>
            <a:off x="4586288" y="1751013"/>
            <a:ext cx="2016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288" y="1751013"/>
                          <a:ext cx="201612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V="1">
              <a:off x="5057775" y="2263775"/>
              <a:ext cx="342900" cy="393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8" name="Object 22"/>
            <p:cNvGraphicFramePr>
              <a:graphicFrameLocks noChangeAspect="1"/>
            </p:cNvGraphicFramePr>
            <p:nvPr/>
          </p:nvGraphicFramePr>
          <p:xfrm>
            <a:off x="5530850" y="1987550"/>
            <a:ext cx="1968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3183" imgH="218941" progId="Equation.DSMT4">
                    <p:embed/>
                  </p:oleObj>
                </mc:Choice>
                <mc:Fallback>
                  <p:oleObj name="Equation" r:id="rId15" imgW="193183" imgH="218941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0850" y="1987550"/>
                          <a:ext cx="19685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8110" name="Object 6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30689"/>
              </p:ext>
            </p:extLst>
          </p:nvPr>
        </p:nvGraphicFramePr>
        <p:xfrm>
          <a:off x="611083" y="4333019"/>
          <a:ext cx="4854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30520" imgH="457200" progId="Equation.DSMT4">
                  <p:embed/>
                </p:oleObj>
              </mc:Choice>
              <mc:Fallback>
                <p:oleObj name="Equation" r:id="rId17" imgW="3530520" imgH="4572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83" y="4333019"/>
                        <a:ext cx="48545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"/>
          <p:cNvGraphicFramePr>
            <a:graphicFrameLocks noChangeAspect="1"/>
          </p:cNvGraphicFramePr>
          <p:nvPr/>
        </p:nvGraphicFramePr>
        <p:xfrm>
          <a:off x="7226980" y="4913861"/>
          <a:ext cx="904648" cy="68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34725" imgH="482391" progId="Equation.DSMT4">
                  <p:embed/>
                </p:oleObj>
              </mc:Choice>
              <mc:Fallback>
                <p:oleObj name="Equation" r:id="rId19" imgW="634725" imgH="482391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980" y="4913861"/>
                        <a:ext cx="904648" cy="687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4"/>
          <p:cNvGraphicFramePr>
            <a:graphicFrameLocks noChangeAspect="1"/>
          </p:cNvGraphicFramePr>
          <p:nvPr/>
        </p:nvGraphicFramePr>
        <p:xfrm>
          <a:off x="6874880" y="5751172"/>
          <a:ext cx="1703060" cy="3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93800" imgH="254000" progId="Equation.DSMT4">
                  <p:embed/>
                </p:oleObj>
              </mc:Choice>
              <mc:Fallback>
                <p:oleObj name="Equation" r:id="rId21" imgW="1193800" imgH="2540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880" y="5751172"/>
                        <a:ext cx="1703060" cy="3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14380" name="Picture 12" descr="D:\USER\Classes\6382\Class Notes\Fall 2016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56" y="1380456"/>
            <a:ext cx="7189537" cy="5106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2600325" y="771525"/>
            <a:ext cx="401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Conductor attenuation on stripline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315394" name="Picture 2" descr="D:\USER\Classes\6382\Class Notes\Fall 2016\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87" y="590550"/>
            <a:ext cx="2921569" cy="5976854"/>
          </a:xfrm>
          <a:prstGeom prst="rect">
            <a:avLst/>
          </a:prstGeom>
          <a:noFill/>
        </p:spPr>
      </p:pic>
      <p:graphicFrame>
        <p:nvGraphicFramePr>
          <p:cNvPr id="315395" name="Object 3"/>
          <p:cNvGraphicFramePr>
            <a:graphicFrameLocks noChangeAspect="1"/>
          </p:cNvGraphicFramePr>
          <p:nvPr/>
        </p:nvGraphicFramePr>
        <p:xfrm>
          <a:off x="4860925" y="1573213"/>
          <a:ext cx="33083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660400" progId="Equation.DSMT4">
                  <p:embed/>
                </p:oleObj>
              </mc:Choice>
              <mc:Fallback>
                <p:oleObj name="Equation" r:id="rId4" imgW="2095500" imgH="6604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1573213"/>
                        <a:ext cx="33083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5686425" y="3092450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254000" progId="Equation.DSMT4">
                  <p:embed/>
                </p:oleObj>
              </mc:Choice>
              <mc:Fallback>
                <p:oleObj name="Equation" r:id="rId6" imgW="965200" imgH="254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092450"/>
                        <a:ext cx="15240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7" name="Object 5"/>
          <p:cNvGraphicFramePr>
            <a:graphicFrameLocks noChangeAspect="1"/>
          </p:cNvGraphicFramePr>
          <p:nvPr/>
        </p:nvGraphicFramePr>
        <p:xfrm>
          <a:off x="5734050" y="3981450"/>
          <a:ext cx="1503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457200" progId="Equation.DSMT4">
                  <p:embed/>
                </p:oleObj>
              </mc:Choice>
              <mc:Fallback>
                <p:oleObj name="Equation" r:id="rId8" imgW="952500" imgH="4572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981450"/>
                        <a:ext cx="15033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4900" y="4972050"/>
            <a:ext cx="338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n-lt"/>
              </a:rPr>
              <a:t>sn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=</a:t>
            </a:r>
            <a:r>
              <a:rPr lang="en-US" dirty="0"/>
              <a:t> Jacobi elliptic function</a:t>
            </a:r>
          </a:p>
          <a:p>
            <a:r>
              <a:rPr lang="en-US" i="1" dirty="0">
                <a:latin typeface="+mn-lt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=</a:t>
            </a:r>
            <a:r>
              <a:rPr lang="en-US" dirty="0"/>
              <a:t> </a:t>
            </a:r>
            <a:r>
              <a:rPr lang="en-US" dirty="0" err="1"/>
              <a:t>Weierstrass</a:t>
            </a:r>
            <a:r>
              <a:rPr lang="en-US" dirty="0"/>
              <a:t> elliptic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624" y="971303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Conformal mapping of Bates: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799118"/>
            <a:ext cx="4333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R. H. T. Bates, “The characteristic impedance of the shielded slab line,” </a:t>
            </a:r>
            <a:r>
              <a:rPr lang="en-US" sz="1400" i="1" dirty="0"/>
              <a:t>IRE Trans. Microwave Theory and Techniques</a:t>
            </a:r>
            <a:r>
              <a:rPr lang="en-US" sz="1400" dirty="0"/>
              <a:t>, vol. MTT-4, pp. 28-33, Jan. 1956.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83927"/>
            <a:ext cx="1905000" cy="374073"/>
          </a:xfrm>
        </p:spPr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316421" name="Picture 5" descr="D:\USER\Classes\6382\Class Notes\Fall 2016\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804" y="908003"/>
            <a:ext cx="6672730" cy="3702097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2857498" y="4991100"/>
            <a:ext cx="3590928" cy="1057275"/>
            <a:chOff x="2924173" y="5095875"/>
            <a:chExt cx="3590928" cy="105727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924173" y="5095875"/>
              <a:ext cx="3590927" cy="1057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924176" y="5105400"/>
              <a:ext cx="359092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924174" y="6153150"/>
              <a:ext cx="359092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4229100" y="5553075"/>
              <a:ext cx="866775" cy="1143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16422" name="Object 6"/>
            <p:cNvGraphicFramePr>
              <a:graphicFrameLocks noChangeAspect="1"/>
            </p:cNvGraphicFramePr>
            <p:nvPr/>
          </p:nvGraphicFramePr>
          <p:xfrm>
            <a:off x="5994400" y="5588000"/>
            <a:ext cx="2603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400" y="5588000"/>
                          <a:ext cx="26035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3" name="Object 7"/>
            <p:cNvGraphicFramePr>
              <a:graphicFrameLocks noChangeAspect="1"/>
            </p:cNvGraphicFramePr>
            <p:nvPr/>
          </p:nvGraphicFramePr>
          <p:xfrm>
            <a:off x="4584700" y="5857875"/>
            <a:ext cx="239713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334" imgH="139639" progId="Equation.DSMT4">
                    <p:embed/>
                  </p:oleObj>
                </mc:Choice>
                <mc:Fallback>
                  <p:oleObj name="Equation" r:id="rId6" imgW="152334" imgH="139639" progId="Equation.DSMT4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4700" y="5857875"/>
                          <a:ext cx="239713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4" name="Object 8"/>
            <p:cNvGraphicFramePr>
              <a:graphicFrameLocks noChangeAspect="1"/>
            </p:cNvGraphicFramePr>
            <p:nvPr/>
          </p:nvGraphicFramePr>
          <p:xfrm>
            <a:off x="3117850" y="5465763"/>
            <a:ext cx="2000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Picture 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850" y="5465763"/>
                          <a:ext cx="20002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 bwMode="auto">
            <a:xfrm>
              <a:off x="3362325" y="5114925"/>
              <a:ext cx="0" cy="9810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219575" y="5781675"/>
              <a:ext cx="876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181600" y="5562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181600" y="566737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5410200" y="5229225"/>
              <a:ext cx="0" cy="3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5410200" y="5695950"/>
              <a:ext cx="0" cy="3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16425" name="Object 9"/>
            <p:cNvGraphicFramePr>
              <a:graphicFrameLocks noChangeAspect="1"/>
            </p:cNvGraphicFramePr>
            <p:nvPr/>
          </p:nvGraphicFramePr>
          <p:xfrm>
            <a:off x="5605463" y="5238750"/>
            <a:ext cx="1397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746" imgH="152136" progId="Equation.DSMT4">
                    <p:embed/>
                  </p:oleObj>
                </mc:Choice>
                <mc:Fallback>
                  <p:oleObj name="Equation" r:id="rId10" imgW="88746" imgH="152136" progId="Equation.DSMT4">
                    <p:embed/>
                    <p:pic>
                      <p:nvPicPr>
                        <p:cNvPr id="0" name="Picture 3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5463" y="5238750"/>
                          <a:ext cx="139700" cy="239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2887663" y="1630363"/>
          <a:ext cx="28717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500" imgH="419100" progId="Equation.DSMT4">
                  <p:embed/>
                </p:oleObj>
              </mc:Choice>
              <mc:Fallback>
                <p:oleObj name="Equation" r:id="rId3" imgW="1587500" imgH="4191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1630363"/>
                        <a:ext cx="28717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72314"/>
              </p:ext>
            </p:extLst>
          </p:nvPr>
        </p:nvGraphicFramePr>
        <p:xfrm>
          <a:off x="1521773" y="3243950"/>
          <a:ext cx="658812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4640" imgH="1523880" progId="Equation.DSMT4">
                  <p:embed/>
                </p:oleObj>
              </mc:Choice>
              <mc:Fallback>
                <p:oleObj name="Equation" r:id="rId5" imgW="3644640" imgH="152388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773" y="3243950"/>
                        <a:ext cx="658812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598738" y="941388"/>
          <a:ext cx="3173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279400" progId="Equation.DSMT4">
                  <p:embed/>
                </p:oleObj>
              </mc:Choice>
              <mc:Fallback>
                <p:oleObj name="Equation" r:id="rId7" imgW="1816100" imgH="2794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941388"/>
                        <a:ext cx="3173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2975" y="269557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Using the chain rule: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B45A6A-25E7-A1F7-6356-6E43327D9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44803"/>
              </p:ext>
            </p:extLst>
          </p:nvPr>
        </p:nvGraphicFramePr>
        <p:xfrm>
          <a:off x="4572000" y="6178893"/>
          <a:ext cx="1266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6908" imgH="428625" progId="Equation.DSMT4">
                  <p:embed/>
                </p:oleObj>
              </mc:Choice>
              <mc:Fallback>
                <p:oleObj name="Equation" r:id="rId9" imgW="1266908" imgH="4286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6178893"/>
                        <a:ext cx="12668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62344"/>
              </p:ext>
            </p:extLst>
          </p:nvPr>
        </p:nvGraphicFramePr>
        <p:xfrm>
          <a:off x="1151730" y="946891"/>
          <a:ext cx="672941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990600" progId="Equation.DSMT4">
                  <p:embed/>
                </p:oleObj>
              </mc:Choice>
              <mc:Fallback>
                <p:oleObj name="Equation" r:id="rId3" imgW="4826000" imgH="9906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30" y="946891"/>
                        <a:ext cx="6729412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1075" y="3009900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Cauchy-Riemann equations (red, blue, and black terms):</a:t>
            </a:r>
          </a:p>
        </p:txBody>
      </p:sp>
      <p:graphicFrame>
        <p:nvGraphicFramePr>
          <p:cNvPr id="70663" name="Object 13"/>
          <p:cNvGraphicFramePr>
            <a:graphicFrameLocks noChangeAspect="1"/>
          </p:cNvGraphicFramePr>
          <p:nvPr/>
        </p:nvGraphicFramePr>
        <p:xfrm>
          <a:off x="2852738" y="3506788"/>
          <a:ext cx="24796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19100" progId="Equation.DSMT4">
                  <p:embed/>
                </p:oleObj>
              </mc:Choice>
              <mc:Fallback>
                <p:oleObj name="Equation" r:id="rId5" imgW="1371600" imgH="4191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506788"/>
                        <a:ext cx="24796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812800" y="4610100"/>
          <a:ext cx="72898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11700" imgH="1168400" progId="Equation.DSMT4">
                  <p:embed/>
                </p:oleObj>
              </mc:Choice>
              <mc:Fallback>
                <p:oleObj name="Equation" r:id="rId7" imgW="4711700" imgH="116840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610100"/>
                        <a:ext cx="72898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V="1">
            <a:off x="2371725" y="4591050"/>
            <a:ext cx="695325" cy="8667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391275" y="4581525"/>
            <a:ext cx="819150" cy="876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00750" y="4095750"/>
            <a:ext cx="259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ym typeface="Symbol"/>
              </a:rPr>
              <a:t></a:t>
            </a:r>
            <a:r>
              <a:rPr lang="en-US" sz="1400" dirty="0">
                <a:sym typeface="Symbol"/>
              </a:rPr>
              <a:t> satisfies Laplace’s equation.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985112" y="2458523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(The new color coding here shows how to combine terms.)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4" y="0"/>
            <a:ext cx="7807325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Conformal Mapping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80E5-64AB-4E51-BC2E-DADFC4D890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630363" y="1331913"/>
          <a:ext cx="54181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97200" imgH="508000" progId="Equation.DSMT4">
                  <p:embed/>
                </p:oleObj>
              </mc:Choice>
              <mc:Fallback>
                <p:oleObj name="Equation" r:id="rId3" imgW="2997200" imgH="508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331913"/>
                        <a:ext cx="5418137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3133725" y="1171575"/>
            <a:ext cx="1133475" cy="1285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267325" y="1190625"/>
            <a:ext cx="1133475" cy="1285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2438400" y="4184650"/>
          <a:ext cx="1628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309" imgH="469696" progId="Equation.DSMT4">
                  <p:embed/>
                </p:oleObj>
              </mc:Choice>
              <mc:Fallback>
                <p:oleObj name="Equation" r:id="rId5" imgW="901309" imgH="469696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84650"/>
                        <a:ext cx="16287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38275" y="35433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7900" y="549592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(proof complete)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08688" y="3133725"/>
            <a:ext cx="1971675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4964886" y="2693863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Recall that for any analytic function </a:t>
            </a:r>
            <a:r>
              <a:rPr lang="en-US" i="1" dirty="0">
                <a:latin typeface="+mn-lt"/>
              </a:rPr>
              <a:t>f</a:t>
            </a:r>
            <a:r>
              <a:rPr lang="en-US" dirty="0"/>
              <a:t> 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162675" y="3271838"/>
          <a:ext cx="1643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300" imgH="533400" progId="Equation.DSMT4">
                  <p:embed/>
                </p:oleObj>
              </mc:Choice>
              <mc:Fallback>
                <p:oleObj name="Equation" r:id="rId7" imgW="876300" imgH="5334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3271838"/>
                        <a:ext cx="164306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2063</Words>
  <Application>Microsoft Office PowerPoint</Application>
  <PresentationFormat>On-screen Show (4:3)</PresentationFormat>
  <Paragraphs>426</Paragraphs>
  <Slides>64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Conformal Mapping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Conformal Mapping (cont.)</vt:lpstr>
      <vt:lpstr>Summary of Important Properties</vt:lpstr>
      <vt:lpstr>Example</vt:lpstr>
      <vt:lpstr>Example (cont.)</vt:lpstr>
      <vt:lpstr>Example (cont.)</vt:lpstr>
      <vt:lpstr>Example (cont.)</vt:lpstr>
      <vt:lpstr>Example (cont.)</vt:lpstr>
      <vt:lpstr>Example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</vt:lpstr>
      <vt:lpstr>Example (cont.)</vt:lpstr>
      <vt:lpstr>Example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Jackson, David R</cp:lastModifiedBy>
  <cp:revision>686</cp:revision>
  <dcterms:created xsi:type="dcterms:W3CDTF">1601-01-01T00:00:00Z</dcterms:created>
  <dcterms:modified xsi:type="dcterms:W3CDTF">2023-09-14T03:10:31Z</dcterms:modified>
</cp:coreProperties>
</file>